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80" r:id="rId1"/>
  </p:sldMasterIdLst>
  <p:notesMasterIdLst>
    <p:notesMasterId r:id="rId48"/>
  </p:notesMasterIdLst>
  <p:handoutMasterIdLst>
    <p:handoutMasterId r:id="rId49"/>
  </p:handoutMasterIdLst>
  <p:sldIdLst>
    <p:sldId id="2989" r:id="rId2"/>
    <p:sldId id="2867" r:id="rId3"/>
    <p:sldId id="2701" r:id="rId4"/>
    <p:sldId id="2873" r:id="rId5"/>
    <p:sldId id="2799" r:id="rId6"/>
    <p:sldId id="2952" r:id="rId7"/>
    <p:sldId id="2939" r:id="rId8"/>
    <p:sldId id="2962" r:id="rId9"/>
    <p:sldId id="2953" r:id="rId10"/>
    <p:sldId id="2940" r:id="rId11"/>
    <p:sldId id="2833" r:id="rId12"/>
    <p:sldId id="2941" r:id="rId13"/>
    <p:sldId id="2954" r:id="rId14"/>
    <p:sldId id="2929" r:id="rId15"/>
    <p:sldId id="2958" r:id="rId16"/>
    <p:sldId id="2942" r:id="rId17"/>
    <p:sldId id="2956" r:id="rId18"/>
    <p:sldId id="2881" r:id="rId19"/>
    <p:sldId id="2930" r:id="rId20"/>
    <p:sldId id="2964" r:id="rId21"/>
    <p:sldId id="2980" r:id="rId22"/>
    <p:sldId id="2944" r:id="rId23"/>
    <p:sldId id="2977" r:id="rId24"/>
    <p:sldId id="2913" r:id="rId25"/>
    <p:sldId id="2972" r:id="rId26"/>
    <p:sldId id="2973" r:id="rId27"/>
    <p:sldId id="2974" r:id="rId28"/>
    <p:sldId id="2946" r:id="rId29"/>
    <p:sldId id="2947" r:id="rId30"/>
    <p:sldId id="2957" r:id="rId31"/>
    <p:sldId id="2948" r:id="rId32"/>
    <p:sldId id="2960" r:id="rId33"/>
    <p:sldId id="2961" r:id="rId34"/>
    <p:sldId id="2918" r:id="rId35"/>
    <p:sldId id="2949" r:id="rId36"/>
    <p:sldId id="2978" r:id="rId37"/>
    <p:sldId id="2950" r:id="rId38"/>
    <p:sldId id="2951" r:id="rId39"/>
    <p:sldId id="2975" r:id="rId40"/>
    <p:sldId id="2985" r:id="rId41"/>
    <p:sldId id="2986" r:id="rId42"/>
    <p:sldId id="2982" r:id="rId43"/>
    <p:sldId id="2983" r:id="rId44"/>
    <p:sldId id="2987" r:id="rId45"/>
    <p:sldId id="2565" r:id="rId46"/>
    <p:sldId id="2971"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4050B4B-88D8-9847-A190-336A476F27D8}">
          <p14:sldIdLst>
            <p14:sldId id="2989"/>
            <p14:sldId id="2867"/>
            <p14:sldId id="2701"/>
            <p14:sldId id="2873"/>
            <p14:sldId id="2799"/>
            <p14:sldId id="2952"/>
            <p14:sldId id="2939"/>
            <p14:sldId id="2962"/>
            <p14:sldId id="2953"/>
            <p14:sldId id="2940"/>
            <p14:sldId id="2833"/>
            <p14:sldId id="2941"/>
            <p14:sldId id="2954"/>
            <p14:sldId id="2929"/>
            <p14:sldId id="2958"/>
            <p14:sldId id="2942"/>
            <p14:sldId id="2956"/>
            <p14:sldId id="2881"/>
            <p14:sldId id="2930"/>
            <p14:sldId id="2964"/>
            <p14:sldId id="2980"/>
            <p14:sldId id="2944"/>
            <p14:sldId id="2977"/>
            <p14:sldId id="2913"/>
            <p14:sldId id="2972"/>
            <p14:sldId id="2973"/>
            <p14:sldId id="2974"/>
            <p14:sldId id="2946"/>
            <p14:sldId id="2947"/>
            <p14:sldId id="2957"/>
            <p14:sldId id="2948"/>
            <p14:sldId id="2960"/>
            <p14:sldId id="2961"/>
            <p14:sldId id="2918"/>
            <p14:sldId id="2949"/>
            <p14:sldId id="2978"/>
            <p14:sldId id="2950"/>
            <p14:sldId id="2951"/>
            <p14:sldId id="2975"/>
            <p14:sldId id="2985"/>
            <p14:sldId id="2986"/>
            <p14:sldId id="2982"/>
            <p14:sldId id="2983"/>
            <p14:sldId id="2987"/>
            <p14:sldId id="2565"/>
            <p14:sldId id="297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EDFF"/>
    <a:srgbClr val="C4C4C4"/>
    <a:srgbClr val="848484"/>
    <a:srgbClr val="4B4B4B"/>
    <a:srgbClr val="C6C6C6"/>
    <a:srgbClr val="2A1306"/>
    <a:srgbClr val="FFFFFF"/>
    <a:srgbClr val="C1C1C1"/>
    <a:srgbClr val="D2EDFF"/>
    <a:srgbClr val="C3C3C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主题样式 2 - 强调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中度样式 1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中度样式 1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FD0F851-EC5A-4D38-B0AD-8093EC10F338}" styleName="浅色样式 1 - 强调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582" autoAdjust="0"/>
    <p:restoredTop sz="51210" autoAdjust="0"/>
  </p:normalViewPr>
  <p:slideViewPr>
    <p:cSldViewPr snapToGrid="0" snapToObjects="1">
      <p:cViewPr varScale="1">
        <p:scale>
          <a:sx n="36" d="100"/>
          <a:sy n="36" d="100"/>
        </p:scale>
        <p:origin x="2622" y="60"/>
      </p:cViewPr>
      <p:guideLst>
        <p:guide orient="horz" pos="2160"/>
        <p:guide pos="2880"/>
      </p:guideLst>
    </p:cSldViewPr>
  </p:slideViewPr>
  <p:outlineViewPr>
    <p:cViewPr>
      <p:scale>
        <a:sx n="33" d="100"/>
        <a:sy n="33" d="100"/>
      </p:scale>
      <p:origin x="0" y="-5080"/>
    </p:cViewPr>
  </p:outlineViewPr>
  <p:notesTextViewPr>
    <p:cViewPr>
      <p:scale>
        <a:sx n="110" d="100"/>
        <a:sy n="110" d="100"/>
      </p:scale>
      <p:origin x="0" y="0"/>
    </p:cViewPr>
  </p:notesTextViewPr>
  <p:sorterViewPr>
    <p:cViewPr>
      <p:scale>
        <a:sx n="100" d="100"/>
        <a:sy n="100" d="100"/>
      </p:scale>
      <p:origin x="0" y="-2720"/>
    </p:cViewPr>
  </p:sorterViewPr>
  <p:notesViewPr>
    <p:cSldViewPr snapToGrid="0" snapToObjects="1">
      <p:cViewPr varScale="1">
        <p:scale>
          <a:sx n="83" d="100"/>
          <a:sy n="83" d="100"/>
        </p:scale>
        <p:origin x="3992"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D145675D-A67D-9648-B952-8AFB2D0FC0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a:extLst>
              <a:ext uri="{FF2B5EF4-FFF2-40B4-BE49-F238E27FC236}">
                <a16:creationId xmlns:a16="http://schemas.microsoft.com/office/drawing/2014/main" id="{8B339F9F-0667-5340-9896-C322B612E7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6CC601-B018-5348-AE4F-02BA150D710D}" type="datetimeFigureOut">
              <a:rPr kumimoji="1" lang="zh-CN" altLang="en-US" smtClean="0"/>
              <a:t>2022/2/9</a:t>
            </a:fld>
            <a:endParaRPr kumimoji="1" lang="zh-CN" altLang="en-US"/>
          </a:p>
        </p:txBody>
      </p:sp>
      <p:sp>
        <p:nvSpPr>
          <p:cNvPr id="4" name="页脚占位符 3">
            <a:extLst>
              <a:ext uri="{FF2B5EF4-FFF2-40B4-BE49-F238E27FC236}">
                <a16:creationId xmlns:a16="http://schemas.microsoft.com/office/drawing/2014/main" id="{17620717-12DF-0849-956C-7555CB0C55E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灯片编号占位符 4">
            <a:extLst>
              <a:ext uri="{FF2B5EF4-FFF2-40B4-BE49-F238E27FC236}">
                <a16:creationId xmlns:a16="http://schemas.microsoft.com/office/drawing/2014/main" id="{580D6643-113C-304E-86EA-ED10543E368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56472B9-9F19-2649-A857-5636EDE62DCC}" type="slidenum">
              <a:rPr kumimoji="1" lang="zh-CN" altLang="en-US" smtClean="0"/>
              <a:t>‹#›</a:t>
            </a:fld>
            <a:endParaRPr kumimoji="1" lang="zh-CN" altLang="en-US"/>
          </a:p>
        </p:txBody>
      </p:sp>
    </p:spTree>
    <p:extLst>
      <p:ext uri="{BB962C8B-B14F-4D97-AF65-F5344CB8AC3E}">
        <p14:creationId xmlns:p14="http://schemas.microsoft.com/office/powerpoint/2010/main" val="39312558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4126C8-4C7D-AA4C-B3E1-1E3EC186C260}" type="datetimeFigureOut">
              <a:rPr kumimoji="1" lang="zh-CN" altLang="en-US" smtClean="0"/>
              <a:t>2022/2/9</a:t>
            </a:fld>
            <a:endParaRPr kumimoji="1"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308AD3-267F-B34F-9917-0E65E26CF9B3}" type="slidenum">
              <a:rPr kumimoji="1" lang="zh-CN" altLang="en-US" smtClean="0"/>
              <a:t>‹#›</a:t>
            </a:fld>
            <a:endParaRPr kumimoji="1" lang="zh-CN" altLang="en-US"/>
          </a:p>
        </p:txBody>
      </p:sp>
    </p:spTree>
    <p:extLst>
      <p:ext uri="{BB962C8B-B14F-4D97-AF65-F5344CB8AC3E}">
        <p14:creationId xmlns:p14="http://schemas.microsoft.com/office/powerpoint/2010/main" val="7618043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这节课，我们要来学习关于弥赛亚再临的预言。</a:t>
            </a:r>
          </a:p>
          <a:p>
            <a:endParaRPr lang="en-CN"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a:t>
            </a:fld>
            <a:endParaRPr kumimoji="1" lang="zh-CN" altLang="en-US"/>
          </a:p>
        </p:txBody>
      </p:sp>
    </p:spTree>
    <p:extLst>
      <p:ext uri="{BB962C8B-B14F-4D97-AF65-F5344CB8AC3E}">
        <p14:creationId xmlns:p14="http://schemas.microsoft.com/office/powerpoint/2010/main" val="1389391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马可福音</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13:28</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“你们可以从无花果树学个比方：当树枝发嫩长叶的时候，你们就知道夏天近了。</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29</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这样，你们几时看见这些事成就，也该知道人子近了，正在门口了。”</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10</a:t>
            </a:fld>
            <a:endParaRPr kumimoji="1" lang="zh-CN" altLang="en-US"/>
          </a:p>
        </p:txBody>
      </p:sp>
    </p:spTree>
    <p:extLst>
      <p:ext uri="{BB962C8B-B14F-4D97-AF65-F5344CB8AC3E}">
        <p14:creationId xmlns:p14="http://schemas.microsoft.com/office/powerpoint/2010/main" val="261758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0AFC2DB0-1713-4CD3-8B25-5F46DF415524}"/>
              </a:ext>
            </a:extLst>
          </p:cNvPr>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耶稣让我们思考一棵树的生长过程。一棵树经历了寒冬的休眠，进入春天，就会开始复苏，抽芽长叶。从春天到夏天，嫩绿的叶子不是一夜之间长出来的，但是看到绿色的叶芽逐渐出现，我们就应该知道大地已经进入了一个新的季节，一个新的时期。同样，一些迹象出现了就表明主再临的日子近了。</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74F426C4-A5F6-4C5A-9A0A-47D599B265B7}"/>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看到这些迹象，我们就应该意识到耶稣快来了，好像已经到了我们门前的台阶上，准备开门。我们虽然还未见到他，但他就在门的另一边；他还没开门，但我们知道他已经近了，那扇门随时可能会被打开。请留意，这里并没有说我们能确定他来的具体时间，我们只会知道，那个时间近了。</a:t>
            </a:r>
          </a:p>
          <a:p>
            <a:endParaRPr lang="zh-CN" altLang="en-US" dirty="0"/>
          </a:p>
        </p:txBody>
      </p:sp>
    </p:spTree>
    <p:extLst>
      <p:ext uri="{BB962C8B-B14F-4D97-AF65-F5344CB8AC3E}">
        <p14:creationId xmlns:p14="http://schemas.microsoft.com/office/powerpoint/2010/main" val="1138586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那么，按照这个比方，无花果树的叶子抽芽代表的是哪些事情呢？耶稣有没有告诉我们，哪些迹象会说明他再来的日子临近了呢？</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13</a:t>
            </a:fld>
            <a:endParaRPr kumimoji="1" lang="zh-CN" altLang="en-US"/>
          </a:p>
        </p:txBody>
      </p:sp>
    </p:spTree>
    <p:extLst>
      <p:ext uri="{BB962C8B-B14F-4D97-AF65-F5344CB8AC3E}">
        <p14:creationId xmlns:p14="http://schemas.microsoft.com/office/powerpoint/2010/main" val="434296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圣经中最为明确的有两个：</a:t>
            </a:r>
          </a:p>
          <a:p>
            <a:pPr marL="342900" lvl="0" indent="-342900">
              <a:buFont typeface="宋体" panose="02010600030101010101" pitchFamily="2" charset="-122"/>
              <a:buAutoNum type="arabicPeriod"/>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福音传遍全球；</a:t>
            </a:r>
          </a:p>
          <a:p>
            <a:pPr marL="342900" lvl="0" indent="-342900">
              <a:buFont typeface="宋体" panose="02010600030101010101" pitchFamily="2" charset="-122"/>
              <a:buAutoNum type="arabicPeriod"/>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犹太人归回以色列并控制耶路撒冷。</a:t>
            </a:r>
          </a:p>
          <a:p>
            <a:r>
              <a:rPr lang="en-US" altLang="zh-CN" sz="1800" dirty="0">
                <a:solidFill>
                  <a:srgbClr val="FF0000"/>
                </a:solidFill>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奇妙的是，这两个迹象，一个涉及全球的各个民族都会有机会听到福音，另一个涉及的是犹太民族和地球上一个小小的地方。福音传遍全球和犹太人控制耶路撒冷这两者，看似没有任何关系，互相不会产生任何影响，但是按照圣经的预言，这两件事都会在耶稣再来之前发生。这节课，我们只会学习第一个：福音传遍全球。</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14</a:t>
            </a:fld>
            <a:endParaRPr kumimoji="1" lang="zh-CN" altLang="en-US"/>
          </a:p>
        </p:txBody>
      </p:sp>
    </p:spTree>
    <p:extLst>
      <p:ext uri="{BB962C8B-B14F-4D97-AF65-F5344CB8AC3E}">
        <p14:creationId xmlns:p14="http://schemas.microsoft.com/office/powerpoint/2010/main" val="407254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4.</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福音传遍全球</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福音在全球的传播，是上帝反复在旧约圣经中应许并预言的。</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15</a:t>
            </a:fld>
            <a:endParaRPr kumimoji="1" lang="zh-CN" altLang="en-US"/>
          </a:p>
        </p:txBody>
      </p:sp>
    </p:spTree>
    <p:extLst>
      <p:ext uri="{BB962C8B-B14F-4D97-AF65-F5344CB8AC3E}">
        <p14:creationId xmlns:p14="http://schemas.microsoft.com/office/powerpoint/2010/main" val="3996843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661BDAA-722C-4144-9351-FAEB6C72C694}"/>
              </a:ext>
            </a:extLst>
          </p:cNvPr>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4.1.</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旧约对福音传遍全球的预言：</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早在亚当夏娃犯罪的时候，上帝就发出了第一次的预言，应许有一位救主会来，就是夏娃的后裔，他会伤那条蛇——撒旦的头，这是预言耶稣会来拯救人类。</a:t>
            </a:r>
          </a:p>
          <a:p>
            <a:endParaRPr lang="en-CN" dirty="0"/>
          </a:p>
        </p:txBody>
      </p:sp>
    </p:spTree>
    <p:extLst>
      <p:ext uri="{BB962C8B-B14F-4D97-AF65-F5344CB8AC3E}">
        <p14:creationId xmlns:p14="http://schemas.microsoft.com/office/powerpoint/2010/main" val="226209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661BDAA-722C-4144-9351-FAEB6C72C694}"/>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但在亚当和夏娃之后，几乎全人类很快就离弃上帝。在世界历史的很长一段时间里，几乎只有亚伯拉罕的后代——犹太人认识耶和华。其他外邦民族都在拜偶像。尽管如此，上帝多次通过先知预言，万国万民都要认识耶和华，弥赛亚的救恩要临到万国。</a:t>
            </a:r>
          </a:p>
          <a:p>
            <a:endParaRPr lang="en-CN" dirty="0"/>
          </a:p>
        </p:txBody>
      </p:sp>
    </p:spTree>
    <p:extLst>
      <p:ext uri="{BB962C8B-B14F-4D97-AF65-F5344CB8AC3E}">
        <p14:creationId xmlns:p14="http://schemas.microsoft.com/office/powerpoint/2010/main" val="25898331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公元前</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2000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年左右，上帝对亚伯拉罕赐下应许：</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创世记</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22:18</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并且地上万国都必因你【亚伯拉罕】的后裔得福……</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“地上万国”也就是全世界，这节经文意味着全人类都会因亚伯拉罕伟大的后裔耶稣基督得到福分。</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18</a:t>
            </a:fld>
            <a:endParaRPr kumimoji="1" lang="zh-CN" altLang="en-US"/>
          </a:p>
        </p:txBody>
      </p:sp>
    </p:spTree>
    <p:extLst>
      <p:ext uri="{BB962C8B-B14F-4D97-AF65-F5344CB8AC3E}">
        <p14:creationId xmlns:p14="http://schemas.microsoft.com/office/powerpoint/2010/main" val="929763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在第</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22</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课学过，基督教无论传播到哪里，都给当地的社会道德带去了积极的影响，比如说宣教士边传福音边兴办学校、医院，并效法基督向人施行怜悯等。</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19</a:t>
            </a:fld>
            <a:endParaRPr kumimoji="1" lang="zh-CN" altLang="en-US"/>
          </a:p>
        </p:txBody>
      </p:sp>
    </p:spTree>
    <p:extLst>
      <p:ext uri="{BB962C8B-B14F-4D97-AF65-F5344CB8AC3E}">
        <p14:creationId xmlns:p14="http://schemas.microsoft.com/office/powerpoint/2010/main" val="1870003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1.</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主再来的预言</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耶稣复活之后，在地上向门徒显现了四十天。之后，他便升天了，但是他应许一定会再来。</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使徒行传</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1:9</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……他们正看的时候，他就被取上升。有一朵云彩把他接去，便看不见他了。</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……忽然有两个人身穿白衣，站在旁边，说：</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11</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“加利利人哪，……这离开你们被接升天的耶稣，你们见他怎样往天上去，他还要怎样来。”</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耶稣升天的时候，天使预言了耶稣还会再来，而且会按照他上升的样子再来。</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a:t>
            </a:fld>
            <a:endParaRPr kumimoji="1" lang="zh-CN" altLang="en-US"/>
          </a:p>
        </p:txBody>
      </p:sp>
    </p:spTree>
    <p:extLst>
      <p:ext uri="{BB962C8B-B14F-4D97-AF65-F5344CB8AC3E}">
        <p14:creationId xmlns:p14="http://schemas.microsoft.com/office/powerpoint/2010/main" val="3393293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800" kern="0" dirty="0">
                <a:effectLst/>
                <a:latin typeface="Times New Roman" panose="02020603050405020304" pitchFamily="18" charset="0"/>
                <a:ea typeface="等线" panose="02010600030101010101" pitchFamily="2" charset="-122"/>
                <a:cs typeface="Times New Roman" panose="02020603050405020304" pitchFamily="18" charset="0"/>
              </a:rPr>
              <a:t>当然，最大的祝福是通过福音，人的罪可以得赦免，灵魂可以得救。</a:t>
            </a:r>
            <a:endParaRPr lang="en-CN"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20</a:t>
            </a:fld>
            <a:endParaRPr kumimoji="1" lang="zh-CN" altLang="en-US"/>
          </a:p>
        </p:txBody>
      </p:sp>
    </p:spTree>
    <p:extLst>
      <p:ext uri="{BB962C8B-B14F-4D97-AF65-F5344CB8AC3E}">
        <p14:creationId xmlns:p14="http://schemas.microsoft.com/office/powerpoint/2010/main" val="3260848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800" kern="0" dirty="0">
                <a:effectLst/>
                <a:latin typeface="Times New Roman" panose="02020603050405020304" pitchFamily="18" charset="0"/>
                <a:ea typeface="等线" panose="02010600030101010101" pitchFamily="2" charset="-122"/>
                <a:cs typeface="Times New Roman" panose="02020603050405020304" pitchFamily="18" charset="0"/>
              </a:rPr>
              <a:t>在亚伯拉罕之后的一千年，到了大卫的时代，上帝又通过大卫预言了万国都会有人敬拜犹太人的神耶和华：</a:t>
            </a:r>
            <a:endParaRPr lang="en-CN"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21</a:t>
            </a:fld>
            <a:endParaRPr kumimoji="1" lang="zh-CN" altLang="en-US"/>
          </a:p>
        </p:txBody>
      </p:sp>
    </p:spTree>
    <p:extLst>
      <p:ext uri="{BB962C8B-B14F-4D97-AF65-F5344CB8AC3E}">
        <p14:creationId xmlns:p14="http://schemas.microsoft.com/office/powerpoint/2010/main" val="4250287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诗篇</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22:27</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地的四极都要想念耶和华，并且归顺他；列国的万族都要在你面前敬拜。</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22</a:t>
            </a:fld>
            <a:endParaRPr kumimoji="1" lang="zh-CN" altLang="en-US"/>
          </a:p>
        </p:txBody>
      </p:sp>
    </p:spTree>
    <p:extLst>
      <p:ext uri="{BB962C8B-B14F-4D97-AF65-F5344CB8AC3E}">
        <p14:creationId xmlns:p14="http://schemas.microsoft.com/office/powerpoint/2010/main" val="19960072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接下来，在公元前</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700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年左右，上帝继续借着先知以赛亚发出预言：</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en-CN"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23</a:t>
            </a:fld>
            <a:endParaRPr kumimoji="1" lang="zh-CN" altLang="en-US"/>
          </a:p>
        </p:txBody>
      </p:sp>
    </p:spTree>
    <p:extLst>
      <p:ext uri="{BB962C8B-B14F-4D97-AF65-F5344CB8AC3E}">
        <p14:creationId xmlns:p14="http://schemas.microsoft.com/office/powerpoint/2010/main" val="1808484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64273494-860B-4402-9020-DA8CA387E972}"/>
              </a:ext>
            </a:extLst>
          </p:cNvPr>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以赛亚书</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49:6</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现在他【耶和华】说：“你【弥赛亚】作我的仆人，使雅各众支派复兴，使以色列中得保全的归回尚为小事；我还要使你作外邦人的光，叫你施行我的救恩，直到地极。”</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在大卫和以赛亚的时代，全世界除了犹太人以外，其他的民族几乎都不认识耶和华，偶像崇拜在这些民族中间盛行。就算有些民族听说过耶和华，也只是把耶和华当做是犹太人的神，或是众神当中的一个神而已。</a:t>
            </a:r>
          </a:p>
          <a:p>
            <a:endParaRPr lang="zh-CN" altLang="en-US" dirty="0"/>
          </a:p>
        </p:txBody>
      </p:sp>
    </p:spTree>
    <p:extLst>
      <p:ext uri="{BB962C8B-B14F-4D97-AF65-F5344CB8AC3E}">
        <p14:creationId xmlns:p14="http://schemas.microsoft.com/office/powerpoint/2010/main" val="2765750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1441011D-D85B-4233-9443-4420CFC728E4}"/>
              </a:ext>
            </a:extLst>
          </p:cNvPr>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但是圣经却预言，有一天世上万国都会有人崇拜这位亚伯拉罕的神，小小犹太民族的神。甚至连遥远的民族都会承认耶和华的“仆人”——犹太人的弥赛亚耶稣基督。预言发出的时候，谁能想到这会实现呢？</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Tree>
    <p:extLst>
      <p:ext uri="{BB962C8B-B14F-4D97-AF65-F5344CB8AC3E}">
        <p14:creationId xmlns:p14="http://schemas.microsoft.com/office/powerpoint/2010/main" val="28470358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6FC6BDEC-C406-494F-9042-19AC562692C5}"/>
              </a:ext>
            </a:extLst>
          </p:cNvPr>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4.2.</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耶稣对福音传遍全球的预言：</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在以赛亚发出预言之后的七百多年，耶稣基督按照所定的日期来到世界。他为人类的罪上了十字架，受死、埋葬、复活。复活之后，他交给门徒和所有的基督徒一个任务：传扬因信他得永生的福音，这就是通常所说的“大使命”。</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马太福音</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28:18</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耶稣进前来，对他们说：“天上地下所有的权柄都赐给我了。</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19</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所以，你们要去，使万民作我的门徒……”</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尤其要留意大使命涉及的范围——“万民”，即全球每一个民族。耶稣非常肯定基督徒有一天一定能完成把福音传遍全球的任务。这既是命令也是预言。</a:t>
            </a:r>
          </a:p>
          <a:p>
            <a:endParaRPr lang="zh-CN" altLang="en-US" dirty="0"/>
          </a:p>
        </p:txBody>
      </p:sp>
    </p:spTree>
    <p:extLst>
      <p:ext uri="{BB962C8B-B14F-4D97-AF65-F5344CB8AC3E}">
        <p14:creationId xmlns:p14="http://schemas.microsoft.com/office/powerpoint/2010/main" val="23743286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B5BBDB7B-1543-4260-8E86-34018A7F3E8A}"/>
              </a:ext>
            </a:extLst>
          </p:cNvPr>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不但如此，耶稣明确预言了，福音会在他来之前传遍天下。</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马太福音</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24:14</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“这天国的福音要传遍天下，对万民作见证，然后末期才来到。”</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因此，主再来之前，我们会看到的一个明显的迹象就是福音全球化。</a:t>
            </a:r>
          </a:p>
          <a:p>
            <a:endParaRPr lang="zh-CN" altLang="en-US" dirty="0"/>
          </a:p>
        </p:txBody>
      </p:sp>
    </p:spTree>
    <p:extLst>
      <p:ext uri="{BB962C8B-B14F-4D97-AF65-F5344CB8AC3E}">
        <p14:creationId xmlns:p14="http://schemas.microsoft.com/office/powerpoint/2010/main" val="3556401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5.</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预言应验——福音接近全球化的历史进程</a:t>
            </a:r>
          </a:p>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5.1.</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公元</a:t>
            </a:r>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600</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年：福音传到欧洲和北非</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耶稣复活之后，见证了他复活的信徒开始在犹太地区传福音，接着逐渐拓展到整个罗马帝国甚至更远的地方，远达印度。</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到了公元</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600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福音往北非和欧洲传播，覆盖了西班牙、法国和英格兰岛屿。在这些地图中，标为灰色的地区，是指大多数人有机会认识基督教或参加基督教活动和聚会。在有些灰色地区，绝大多数的人当时还是名义基督徒。</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28</a:t>
            </a:fld>
            <a:endParaRPr kumimoji="1" lang="zh-CN" altLang="en-US"/>
          </a:p>
        </p:txBody>
      </p:sp>
    </p:spTree>
    <p:extLst>
      <p:ext uri="{BB962C8B-B14F-4D97-AF65-F5344CB8AC3E}">
        <p14:creationId xmlns:p14="http://schemas.microsoft.com/office/powerpoint/2010/main" val="913252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5.2.</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公元</a:t>
            </a:r>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1500</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年：福音的传播停滞（解释唐朝景教的问题）</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但在此后一千年甚至更长的时间里，福音的传播戛然而止，甚至出现了倒退现象。在那段时期，福音主要限于在欧洲。那么，你或许听说过，唐朝也有基督教的一个分支流传到中国。为何在地图中没有把这个分支算入呢？</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29</a:t>
            </a:fld>
            <a:endParaRPr kumimoji="1" lang="zh-CN" altLang="en-US"/>
          </a:p>
        </p:txBody>
      </p:sp>
    </p:spTree>
    <p:extLst>
      <p:ext uri="{BB962C8B-B14F-4D97-AF65-F5344CB8AC3E}">
        <p14:creationId xmlns:p14="http://schemas.microsoft.com/office/powerpoint/2010/main" val="2224723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2.</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主再来的日子没有人知道</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他什么时候再来呢？圣经也做出了明确的预言：</a:t>
            </a:r>
          </a:p>
          <a:p>
            <a:pPr marL="342900" lvl="0" indent="-342900">
              <a:buFont typeface="+mj-lt"/>
              <a:buAutoNum type="arabicPeriod"/>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他再来的日子没有人知道；</a:t>
            </a:r>
          </a:p>
          <a:p>
            <a:pPr marL="342900" lvl="0" indent="-342900">
              <a:buFont typeface="+mj-lt"/>
              <a:buAutoNum type="arabicPeriod"/>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从一些迹象我们就可以判断距离主再来的日子近了。</a:t>
            </a:r>
          </a:p>
          <a:p>
            <a:endParaRPr lang="en-US"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3</a:t>
            </a:fld>
            <a:endParaRPr kumimoji="1" lang="zh-CN" altLang="en-US"/>
          </a:p>
        </p:txBody>
      </p:sp>
    </p:spTree>
    <p:extLst>
      <p:ext uri="{BB962C8B-B14F-4D97-AF65-F5344CB8AC3E}">
        <p14:creationId xmlns:p14="http://schemas.microsoft.com/office/powerpoint/2010/main" val="16888598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这个分支是聂斯托利教，唐朝称为大秦景教，元朝称为也里可温教。虽然它宣讲上帝和耶稣，但是在耶稣的神性和人性方面不认同正统的教义，所以被基督教视为一个异端。再者那时绝大部分的中国地区并没有接触到福音，在中国信聂斯托利教的人数很少，影响也主要限于丝绸之路上的城市，而且元朝之后也灭没了。</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30</a:t>
            </a:fld>
            <a:endParaRPr kumimoji="1" lang="zh-CN" altLang="en-US"/>
          </a:p>
        </p:txBody>
      </p:sp>
    </p:spTree>
    <p:extLst>
      <p:ext uri="{BB962C8B-B14F-4D97-AF65-F5344CB8AC3E}">
        <p14:creationId xmlns:p14="http://schemas.microsoft.com/office/powerpoint/2010/main" val="17765359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5.3.</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公元</a:t>
            </a:r>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1700</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年：现代宣教运动兴起</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到了</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1700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年，随着新大陆的发现，福音被带到了西半球，在南北美洲的各个民族中间继续传播。</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但在</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1700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年之后，福音的传播出现了前所未有的进展。这是因为那时候兴起了现代宣教运动，教会往福音还没传到的地区差派宣教士，去到那些陌生的国家和民族当中传福音。</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31</a:t>
            </a:fld>
            <a:endParaRPr kumimoji="1" lang="zh-CN" altLang="en-US"/>
          </a:p>
        </p:txBody>
      </p:sp>
    </p:spTree>
    <p:extLst>
      <p:ext uri="{BB962C8B-B14F-4D97-AF65-F5344CB8AC3E}">
        <p14:creationId xmlns:p14="http://schemas.microsoft.com/office/powerpoint/2010/main" val="29355438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比如，进入非洲内部的李文斯顿，他把福音带给了非洲深处的无数部落，也为后续去往非洲的宣教士铺好了路。在一百多年内，这片原来没有听说过耶稣的非洲大陆，后来成了福音最为兴旺的一个地方。</a:t>
            </a:r>
          </a:p>
          <a:p>
            <a:endParaRPr lang="en-CN"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32</a:t>
            </a:fld>
            <a:endParaRPr kumimoji="1" lang="zh-CN" altLang="en-US"/>
          </a:p>
        </p:txBody>
      </p:sp>
    </p:spTree>
    <p:extLst>
      <p:ext uri="{BB962C8B-B14F-4D97-AF65-F5344CB8AC3E}">
        <p14:creationId xmlns:p14="http://schemas.microsoft.com/office/powerpoint/2010/main" val="28263830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1800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年之后，一些来华宣教士把福音传入中国。有早期进入中国的马礼逊、有内地会发起人戴德生、组织翻译和合本圣经的狄考文、点燃河南山东大复兴的古约翰，以及放弃奥运生涯的苏格兰飞人李爱锐等。</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33</a:t>
            </a:fld>
            <a:endParaRPr kumimoji="1" lang="zh-CN" altLang="en-US"/>
          </a:p>
        </p:txBody>
      </p:sp>
    </p:spTree>
    <p:extLst>
      <p:ext uri="{BB962C8B-B14F-4D97-AF65-F5344CB8AC3E}">
        <p14:creationId xmlns:p14="http://schemas.microsoft.com/office/powerpoint/2010/main" val="25989323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C4A03A0-5478-0142-A42E-E4F1D7BD19B1}"/>
              </a:ext>
            </a:extLst>
          </p:cNvPr>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5.4.</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公元</a:t>
            </a:r>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2000</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年：福音在中国广泛传播</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经过两百多年，今天的中国，虽然基督教徒的比例不到百分之四，但绝大多数城市都有教会，很多小县城和农村也有教会。在绝大部分的地方，只要愿意，大众都有机会可以听福音，也有机会去教会。这和两百年前基督教在中国的状况已经大不一样了。</a:t>
            </a:r>
          </a:p>
          <a:p>
            <a:endParaRPr lang="en-CN" dirty="0"/>
          </a:p>
        </p:txBody>
      </p:sp>
    </p:spTree>
    <p:extLst>
      <p:ext uri="{BB962C8B-B14F-4D97-AF65-F5344CB8AC3E}">
        <p14:creationId xmlns:p14="http://schemas.microsoft.com/office/powerpoint/2010/main" val="39250574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5.5.</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宣教运动剩余工作</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到了公元</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2000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年，按照地区来看，世界上大半部分的地区都有福音了，主要剩下的工作是被称为“</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10/40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窗口”的地方，集中在北非、中东、中亚、南亚、东南亚等地区。</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35</a:t>
            </a:fld>
            <a:endParaRPr kumimoji="1" lang="zh-CN" altLang="en-US"/>
          </a:p>
        </p:txBody>
      </p:sp>
    </p:spTree>
    <p:extLst>
      <p:ext uri="{BB962C8B-B14F-4D97-AF65-F5344CB8AC3E}">
        <p14:creationId xmlns:p14="http://schemas.microsoft.com/office/powerpoint/2010/main" val="7637871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在这些地方，伊斯兰教、印度教、佛教占主流。但是就连这些空白的区域，福音也在推进，这片区域的每一个国家多少都有一些信徒。这些民族和地区应该是我们大使命最后要努力突破的地方，也是我们需要特别为之祷告的地方。当然，我们不知道大使命成全具体是指什么，因为在此圣经并没有给出明确的定义。但我们知道的是：大使命的成全是教会被提的前提条件，从这个角度来看，教会要随时做好被提的准备。</a:t>
            </a:r>
          </a:p>
          <a:p>
            <a:endParaRPr lang="en-CN"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36</a:t>
            </a:fld>
            <a:endParaRPr kumimoji="1" lang="zh-CN" altLang="en-US"/>
          </a:p>
        </p:txBody>
      </p:sp>
    </p:spTree>
    <p:extLst>
      <p:ext uri="{BB962C8B-B14F-4D97-AF65-F5344CB8AC3E}">
        <p14:creationId xmlns:p14="http://schemas.microsoft.com/office/powerpoint/2010/main" val="4548830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5.6.</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强调预言接近应验</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对比亚伯拉罕的时代，只有少数几个家族敬拜耶和华，（</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P </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击）而今天，基督教已经传遍了世界各国。这个预言在今天来看，比历史上任何时期都更加临近应验了。</a:t>
            </a:r>
          </a:p>
          <a:p>
            <a:endParaRPr lang="en-CN"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37</a:t>
            </a:fld>
            <a:endParaRPr kumimoji="1" lang="zh-CN" altLang="en-US"/>
          </a:p>
        </p:txBody>
      </p:sp>
    </p:spTree>
    <p:extLst>
      <p:ext uri="{BB962C8B-B14F-4D97-AF65-F5344CB8AC3E}">
        <p14:creationId xmlns:p14="http://schemas.microsoft.com/office/powerpoint/2010/main" val="104776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亚伯拉罕在</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4000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多年前，怎么能预见“地上万国从自己的后代得福”？</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P </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击）大卫在三千多年前，怎么能预见“列国的万族都有人敬拜以色列的神耶和华”？</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P </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击）以赛亚在两千七百年前，又怎么能预见弥赛亚的救恩会传到地极？</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P </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击）耶稣也预言了他再来之前，天国的福音要传遍天下。</a:t>
            </a:r>
          </a:p>
          <a:p>
            <a:endParaRPr lang="en-CN"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38</a:t>
            </a:fld>
            <a:endParaRPr kumimoji="1" lang="zh-CN" altLang="en-US"/>
          </a:p>
        </p:txBody>
      </p:sp>
    </p:spTree>
    <p:extLst>
      <p:ext uri="{BB962C8B-B14F-4D97-AF65-F5344CB8AC3E}">
        <p14:creationId xmlns:p14="http://schemas.microsoft.com/office/powerpoint/2010/main" val="20073767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6E8C2BE6-18B1-48C8-8063-CB34D01821ED}"/>
              </a:ext>
            </a:extLst>
          </p:cNvPr>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马太福音</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24:14</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“这天国的福音要传遍天下，对万民作见证，然后末期才来到。”</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然而，这个预言直等到我们这个时代，才看到应验的迹象。</a:t>
            </a:r>
          </a:p>
          <a:p>
            <a:endParaRPr lang="zh-CN" altLang="en-US" dirty="0"/>
          </a:p>
        </p:txBody>
      </p:sp>
    </p:spTree>
    <p:extLst>
      <p:ext uri="{BB962C8B-B14F-4D97-AF65-F5344CB8AC3E}">
        <p14:creationId xmlns:p14="http://schemas.microsoft.com/office/powerpoint/2010/main" val="3101706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我们要特别留意第一点：主再来的日子没有人知道。</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耶稣在上十字架前，在橄榄山上，门徒问起耶稣降临时的预兆，于是耶稣给他们讲了一篇道，其中就提到了自己再来的日子。他说：</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P </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击）马可福音</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13:26</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那时，他们要看见人子有大能力、大荣耀，驾云降临。……</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32 </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但那日子、那时辰，没有人知道，连天上的使者也不知道，子也不知道，惟有父知道。</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33</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你们要谨慎，警醒祈祷，因为你们不晓得那日期几时来到。</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主耶稣强调没有任何人知道他再来的日子，只有天父知道。他劝勉我们，要警醒，要时刻做好准备，因为我们不知道他什么时候再来。</a:t>
            </a:r>
          </a:p>
          <a:p>
            <a:endParaRPr lang="en-CN"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4</a:t>
            </a:fld>
            <a:endParaRPr kumimoji="1" lang="zh-CN" altLang="en-US"/>
          </a:p>
        </p:txBody>
      </p:sp>
    </p:spTree>
    <p:extLst>
      <p:ext uri="{BB962C8B-B14F-4D97-AF65-F5344CB8AC3E}">
        <p14:creationId xmlns:p14="http://schemas.microsoft.com/office/powerpoint/2010/main" val="38142299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但仅在三百年之前，情况可不是这样。当时的世界，除了西方以外，其他地方几乎都没有福音传到，信徒很少，甚至一个都没有，当时也没有本土自立自主的教会；但现在情况大不相同。</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40</a:t>
            </a:fld>
            <a:endParaRPr kumimoji="1" lang="zh-CN" altLang="en-US"/>
          </a:p>
        </p:txBody>
      </p:sp>
    </p:spTree>
    <p:extLst>
      <p:ext uri="{BB962C8B-B14F-4D97-AF65-F5344CB8AC3E}">
        <p14:creationId xmlns:p14="http://schemas.microsoft.com/office/powerpoint/2010/main" val="22466363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今天，从欧洲北边到非洲南端，从北美到南美，穿过太平洋岛屿直到澳大利亚，还有亚洲的大部分地区，甚至中国的每个省份都有无数的人在敬拜耶和华的“仆人”耶稣基督。当今世界，仅有几个地区和族群可能还没有基督徒。</a:t>
            </a:r>
          </a:p>
          <a:p>
            <a:endParaRPr lang="en-CN"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41</a:t>
            </a:fld>
            <a:endParaRPr kumimoji="1" lang="zh-CN" altLang="en-US"/>
          </a:p>
        </p:txBody>
      </p:sp>
    </p:spTree>
    <p:extLst>
      <p:ext uri="{BB962C8B-B14F-4D97-AF65-F5344CB8AC3E}">
        <p14:creationId xmlns:p14="http://schemas.microsoft.com/office/powerpoint/2010/main" val="34693137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毫无疑问，自上帝发出“福音要传遍天下”的预言以来，我们比其他任何时代都更接近这个预言完全应验的时候。</a:t>
            </a:r>
          </a:p>
          <a:p>
            <a:endParaRPr lang="en-CN"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42</a:t>
            </a:fld>
            <a:endParaRPr kumimoji="1" lang="zh-CN" altLang="en-US"/>
          </a:p>
        </p:txBody>
      </p:sp>
    </p:spTree>
    <p:extLst>
      <p:ext uri="{BB962C8B-B14F-4D97-AF65-F5344CB8AC3E}">
        <p14:creationId xmlns:p14="http://schemas.microsoft.com/office/powerpoint/2010/main" val="39545204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耶稣自己提醒我们说：</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马可福音</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13:28</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“你们可以从无花果树学个比方：当树枝发嫩长叶的时候，你们就知道夏天近了。</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29</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这样，你们几时看见这些事成就，也该知道人子近了，正在门口了。”</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福音在全球的推进，应该足以说明，耶稣回来的日期近了。无花果树已经发芽，叶子正在舒展，夏天临近了</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43</a:t>
            </a:fld>
            <a:endParaRPr kumimoji="1" lang="zh-CN" altLang="en-US"/>
          </a:p>
        </p:txBody>
      </p:sp>
    </p:spTree>
    <p:extLst>
      <p:ext uri="{BB962C8B-B14F-4D97-AF65-F5344CB8AC3E}">
        <p14:creationId xmlns:p14="http://schemas.microsoft.com/office/powerpoint/2010/main" val="32828884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6.</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总结</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从这节课的学习，我们看到，主再来之前两大预言中，有一个已经接近应验，主很快要回来了。下周我们会学习第二个预言，犹太人回归以色列并控制耶路撒冷。</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44</a:t>
            </a:fld>
            <a:endParaRPr kumimoji="1" lang="zh-CN" altLang="en-US"/>
          </a:p>
        </p:txBody>
      </p:sp>
    </p:spTree>
    <p:extLst>
      <p:ext uri="{BB962C8B-B14F-4D97-AF65-F5344CB8AC3E}">
        <p14:creationId xmlns:p14="http://schemas.microsoft.com/office/powerpoint/2010/main" val="13196402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因此，我们不要再为将要毁坏的东西去生活，反而要警醒盼望主的再来，积极传福音，推进大使命，主动迎接主耶稣再来。</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45</a:t>
            </a:fld>
            <a:endParaRPr kumimoji="1" lang="zh-CN" altLang="en-US"/>
          </a:p>
        </p:txBody>
      </p:sp>
    </p:spTree>
    <p:extLst>
      <p:ext uri="{BB962C8B-B14F-4D97-AF65-F5344CB8AC3E}">
        <p14:creationId xmlns:p14="http://schemas.microsoft.com/office/powerpoint/2010/main" val="27446333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祷告结束。</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46</a:t>
            </a:fld>
            <a:endParaRPr kumimoji="1" lang="zh-CN" altLang="en-US"/>
          </a:p>
        </p:txBody>
      </p:sp>
    </p:spTree>
    <p:extLst>
      <p:ext uri="{BB962C8B-B14F-4D97-AF65-F5344CB8AC3E}">
        <p14:creationId xmlns:p14="http://schemas.microsoft.com/office/powerpoint/2010/main" val="1196864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主在升天的时候，再次告诉门徒，他再来的日子不是我们可以知道的：</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使徒行传</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1:7</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耶稣对他们说：“父凭着自己的权柄所定的时候、日期，不是你们可以知道的。</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所以，没有人能确切地说耶稣会在哪一年、哪十年甚至哪个世纪来到。遗憾的是，有很多人忽略或曲解这几节经文，宣称自己可以准确算出基督再来的时间，他们当中有些甚至是真信徒。这些人来了又走了，但耶稣依然还没有来。</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a:t>
            </a:fld>
            <a:endParaRPr kumimoji="1" lang="zh-CN" altLang="en-US"/>
          </a:p>
        </p:txBody>
      </p:sp>
    </p:spTree>
    <p:extLst>
      <p:ext uri="{BB962C8B-B14F-4D97-AF65-F5344CB8AC3E}">
        <p14:creationId xmlns:p14="http://schemas.microsoft.com/office/powerpoint/2010/main" val="2170399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一位著名的美国电台传道人曾预言基督会在</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1994</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年再来，后来他又将这个时间重新定为</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2011</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年。现在已经过去十多年了，我们还在等候主的再来！圣经明确说了，没有人知道基督再来的时间。忽略圣经的教导，宣讲自己能算出主再来的时间，这只会成为批判基督教的把柄，让信徒跌倒，让教会难堪。</a:t>
            </a:r>
          </a:p>
          <a:p>
            <a:endParaRPr lang="en-CN"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6</a:t>
            </a:fld>
            <a:endParaRPr kumimoji="1" lang="zh-CN" altLang="en-US"/>
          </a:p>
        </p:txBody>
      </p:sp>
    </p:spTree>
    <p:extLst>
      <p:ext uri="{BB962C8B-B14F-4D97-AF65-F5344CB8AC3E}">
        <p14:creationId xmlns:p14="http://schemas.microsoft.com/office/powerpoint/2010/main" val="3073041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latin typeface="Times New Roman" panose="02020603050405020304" pitchFamily="18" charset="0"/>
                <a:ea typeface="等线" panose="02010600030101010101" pitchFamily="2" charset="-122"/>
                <a:cs typeface="Times New Roman" panose="02020603050405020304" pitchFamily="18" charset="0"/>
              </a:rPr>
              <a:t>还有另一种说法：“基督已经来了，只是你没见到”。比如，国内的一个异端——东方闪电说基督已经来了，而且是一位女基督，就在河南。但是我们一听到这样的言论，就可以断定这是假的。</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7</a:t>
            </a:fld>
            <a:endParaRPr kumimoji="1" lang="zh-CN" altLang="en-US"/>
          </a:p>
        </p:txBody>
      </p:sp>
    </p:spTree>
    <p:extLst>
      <p:ext uri="{BB962C8B-B14F-4D97-AF65-F5344CB8AC3E}">
        <p14:creationId xmlns:p14="http://schemas.microsoft.com/office/powerpoint/2010/main" val="64661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因为圣经明确说了，基督再来的时候，每一个人都会看见他，如果我们没见到他，这就说明他还没有回来。</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P </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击）启示录</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1:7</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看哪，他驾云降临，众目要看见他，连刺他的人也要看见他，地上的万族都要因他哀哭。</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8</a:t>
            </a:fld>
            <a:endParaRPr kumimoji="1" lang="zh-CN" altLang="en-US"/>
          </a:p>
        </p:txBody>
      </p:sp>
    </p:spTree>
    <p:extLst>
      <p:ext uri="{BB962C8B-B14F-4D97-AF65-F5344CB8AC3E}">
        <p14:creationId xmlns:p14="http://schemas.microsoft.com/office/powerpoint/2010/main" val="3957389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3.</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主再临的两大迹象</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虽然主耶稣再三强调我们不能知道他具体什么时候再来，但这是不是说我们根本无法判断他再来的日子是否近了呢？其实不是的，圣经多次提到了末日会有一些现象，这些现象和历史上任何时期都不一样。而且主耶稣在橄榄山那次的讲论中也亲自说过，临近他再来的时候，我们会看到一些迹象。耶稣用了非常生活化的例子，来说明我们如何能知道他来的日子临近了。</a:t>
            </a:r>
          </a:p>
          <a:p>
            <a:endParaRPr lang="en-CN"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9</a:t>
            </a:fld>
            <a:endParaRPr kumimoji="1" lang="zh-CN" altLang="en-US"/>
          </a:p>
        </p:txBody>
      </p:sp>
    </p:spTree>
    <p:extLst>
      <p:ext uri="{BB962C8B-B14F-4D97-AF65-F5344CB8AC3E}">
        <p14:creationId xmlns:p14="http://schemas.microsoft.com/office/powerpoint/2010/main" val="1483058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1224C-652A-6B4F-907A-EAE2F689CDE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00BE04B-613C-8742-8CF3-F592046E269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87E2607-8DDA-544A-8EEF-27AB8A07EB7A}"/>
              </a:ext>
            </a:extLst>
          </p:cNvPr>
          <p:cNvSpPr>
            <a:spLocks noGrp="1"/>
          </p:cNvSpPr>
          <p:nvPr>
            <p:ph type="dt" sz="half" idx="10"/>
          </p:nvPr>
        </p:nvSpPr>
        <p:spPr/>
        <p:txBody>
          <a:bodyPr/>
          <a:lstStyle/>
          <a:p>
            <a:fld id="{970874E8-4432-D341-ABF5-3EEAC6901E98}" type="datetimeFigureOut">
              <a:rPr kumimoji="1" lang="zh-CN" altLang="en-US" smtClean="0"/>
              <a:t>2022/2/9</a:t>
            </a:fld>
            <a:endParaRPr kumimoji="1" lang="zh-CN" altLang="en-US"/>
          </a:p>
        </p:txBody>
      </p:sp>
      <p:sp>
        <p:nvSpPr>
          <p:cNvPr id="5" name="Footer Placeholder 4">
            <a:extLst>
              <a:ext uri="{FF2B5EF4-FFF2-40B4-BE49-F238E27FC236}">
                <a16:creationId xmlns:a16="http://schemas.microsoft.com/office/drawing/2014/main" id="{20FA9007-2D0C-9649-A251-EAB190ACAF8C}"/>
              </a:ext>
            </a:extLst>
          </p:cNvPr>
          <p:cNvSpPr>
            <a:spLocks noGrp="1"/>
          </p:cNvSpPr>
          <p:nvPr>
            <p:ph type="ftr" sz="quarter" idx="11"/>
          </p:nvPr>
        </p:nvSpPr>
        <p:spPr/>
        <p:txBody>
          <a:bodyPr/>
          <a:lstStyle/>
          <a:p>
            <a:endParaRPr kumimoji="1" lang="zh-CN" altLang="en-US"/>
          </a:p>
        </p:txBody>
      </p:sp>
      <p:sp>
        <p:nvSpPr>
          <p:cNvPr id="6" name="Slide Number Placeholder 5">
            <a:extLst>
              <a:ext uri="{FF2B5EF4-FFF2-40B4-BE49-F238E27FC236}">
                <a16:creationId xmlns:a16="http://schemas.microsoft.com/office/drawing/2014/main" id="{3F6D0909-62E5-554D-A598-FFF05469402F}"/>
              </a:ext>
            </a:extLst>
          </p:cNvPr>
          <p:cNvSpPr>
            <a:spLocks noGrp="1"/>
          </p:cNvSpPr>
          <p:nvPr>
            <p:ph type="sldNum" sz="quarter" idx="12"/>
          </p:nvPr>
        </p:nvSpPr>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2195630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90213F3-1CCC-4C4D-831D-4F3238D96088}"/>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3" name="标题占位符 6">
            <a:extLst>
              <a:ext uri="{FF2B5EF4-FFF2-40B4-BE49-F238E27FC236}">
                <a16:creationId xmlns:a16="http://schemas.microsoft.com/office/drawing/2014/main" id="{17EAE570-6353-F346-9D55-F0A6EC9FC926}"/>
              </a:ext>
            </a:extLst>
          </p:cNvPr>
          <p:cNvSpPr>
            <a:spLocks noGrp="1"/>
          </p:cNvSpPr>
          <p:nvPr>
            <p:ph type="title"/>
          </p:nvPr>
        </p:nvSpPr>
        <p:spPr>
          <a:xfrm>
            <a:off x="0" y="168355"/>
            <a:ext cx="9144000" cy="1325563"/>
          </a:xfrm>
          <a:prstGeom prst="rect">
            <a:avLst/>
          </a:prstGeom>
        </p:spPr>
        <p:txBody>
          <a:bodyPr vert="horz" lIns="91440" tIns="45720" rIns="91440" bIns="45720" rtlCol="0" anchor="ctr">
            <a:normAutofit/>
          </a:bodyPr>
          <a:lstStyle>
            <a:lvl1pPr algn="ctr">
              <a:defRPr sz="3600" b="1" i="0" baseline="0">
                <a:solidFill>
                  <a:srgbClr val="002060"/>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1396105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2B809EC-EA1A-DE43-B4B1-86CFD6B3F535}"/>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3" name="标题占位符 6">
            <a:extLst>
              <a:ext uri="{FF2B5EF4-FFF2-40B4-BE49-F238E27FC236}">
                <a16:creationId xmlns:a16="http://schemas.microsoft.com/office/drawing/2014/main" id="{5EFB6602-9039-7A4B-92C4-057A1F7CD44F}"/>
              </a:ext>
            </a:extLst>
          </p:cNvPr>
          <p:cNvSpPr>
            <a:spLocks noGrp="1"/>
          </p:cNvSpPr>
          <p:nvPr>
            <p:ph type="title"/>
          </p:nvPr>
        </p:nvSpPr>
        <p:spPr>
          <a:xfrm>
            <a:off x="0" y="168355"/>
            <a:ext cx="9144000" cy="1325563"/>
          </a:xfrm>
          <a:prstGeom prst="rect">
            <a:avLst/>
          </a:prstGeom>
        </p:spPr>
        <p:txBody>
          <a:bodyPr vert="horz" lIns="91440" tIns="45720" rIns="91440" bIns="45720" rtlCol="0" anchor="ctr">
            <a:normAutofit/>
          </a:bodyPr>
          <a:lstStyle>
            <a:lvl1pPr algn="ctr">
              <a:defRPr sz="3600" b="1" i="0" baseline="0">
                <a:solidFill>
                  <a:srgbClr val="002060"/>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1418104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A4A576D-5B0A-314E-BEE0-848851704971}"/>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1562521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两项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79CCF8-3394-9C4A-AA0B-C65038093BB1}"/>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4" name="标题占位符 6">
            <a:extLst>
              <a:ext uri="{FF2B5EF4-FFF2-40B4-BE49-F238E27FC236}">
                <a16:creationId xmlns:a16="http://schemas.microsoft.com/office/drawing/2014/main" id="{E6CC055E-A18F-E040-8A1B-2DF7DACEFF23}"/>
              </a:ext>
            </a:extLst>
          </p:cNvPr>
          <p:cNvSpPr>
            <a:spLocks noGrp="1"/>
          </p:cNvSpPr>
          <p:nvPr>
            <p:ph type="title"/>
          </p:nvPr>
        </p:nvSpPr>
        <p:spPr>
          <a:xfrm>
            <a:off x="0" y="168355"/>
            <a:ext cx="9144000" cy="1325563"/>
          </a:xfrm>
          <a:prstGeom prst="rect">
            <a:avLst/>
          </a:prstGeom>
        </p:spPr>
        <p:txBody>
          <a:bodyPr vert="horz" lIns="91440" tIns="45720" rIns="91440" bIns="45720" rtlCol="0" anchor="ctr">
            <a:normAutofit/>
          </a:bodyPr>
          <a:lstStyle>
            <a:lvl1pPr algn="ctr">
              <a:defRPr sz="3600" b="1" i="0" baseline="0">
                <a:solidFill>
                  <a:srgbClr val="002060"/>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4286118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CAE0CE4-DC9F-A14A-953D-9599CE2DFADE}"/>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11" name="标题占位符 6">
            <a:extLst>
              <a:ext uri="{FF2B5EF4-FFF2-40B4-BE49-F238E27FC236}">
                <a16:creationId xmlns:a16="http://schemas.microsoft.com/office/drawing/2014/main" id="{63A926F8-FC42-D243-BA17-DA34FC42F21D}"/>
              </a:ext>
            </a:extLst>
          </p:cNvPr>
          <p:cNvSpPr>
            <a:spLocks noGrp="1"/>
          </p:cNvSpPr>
          <p:nvPr>
            <p:ph type="title"/>
          </p:nvPr>
        </p:nvSpPr>
        <p:spPr>
          <a:xfrm>
            <a:off x="0" y="168355"/>
            <a:ext cx="9144000" cy="1325563"/>
          </a:xfrm>
          <a:prstGeom prst="rect">
            <a:avLst/>
          </a:prstGeom>
        </p:spPr>
        <p:txBody>
          <a:bodyPr vert="horz" lIns="91440" tIns="45720" rIns="91440" bIns="45720" rtlCol="0" anchor="ctr">
            <a:normAutofit/>
          </a:bodyPr>
          <a:lstStyle>
            <a:lvl1pPr algn="ctr">
              <a:defRPr sz="3600" b="1" i="0" baseline="0">
                <a:solidFill>
                  <a:srgbClr val="002060"/>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1027864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74045D-5B35-1346-B79E-1B158C791D9B}"/>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33286630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829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62000"/>
            <a:ext cx="9144000" cy="590931"/>
          </a:xfrm>
          <a:prstGeom prst="rect">
            <a:avLst/>
          </a:prstGeom>
          <a:noFill/>
        </p:spPr>
        <p:txBody>
          <a:bodyPr vert="horz" wrap="square" lIns="91440" tIns="45720" rIns="91440" bIns="45720" rtlCol="0">
            <a:spAutoFit/>
          </a:bodyPr>
          <a:lstStyle>
            <a:lvl1pPr marL="0" indent="0" algn="ctr" defTabSz="914400">
              <a:spcBef>
                <a:spcPct val="0"/>
              </a:spcBef>
              <a:buFont typeface="Arial" panose="020B0604020202020204" pitchFamily="34" charset="0"/>
              <a:buNone/>
              <a:defRPr 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spcBef>
                <a:spcPct val="0"/>
              </a:spcBef>
              <a:buFont typeface="Arial" panose="020B0604020202020204" pitchFamily="34" charset="0"/>
              <a:buNone/>
            </a:pPr>
            <a:r>
              <a:rPr lang="zh-CN" altLang="en-US" dirty="0"/>
              <a:t>单击此处编辑母版副标题样式</a:t>
            </a:r>
            <a:endParaRPr lang="en-US" altLang="zh-CN" dirty="0"/>
          </a:p>
        </p:txBody>
      </p:sp>
      <p:pic>
        <p:nvPicPr>
          <p:cNvPr id="8" name="图片 7">
            <a:extLst>
              <a:ext uri="{FF2B5EF4-FFF2-40B4-BE49-F238E27FC236}">
                <a16:creationId xmlns:a16="http://schemas.microsoft.com/office/drawing/2014/main" id="{8875F873-BFAC-D84D-B626-1657EE3B3F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extLst>
      <p:ext uri="{BB962C8B-B14F-4D97-AF65-F5344CB8AC3E}">
        <p14:creationId xmlns:p14="http://schemas.microsoft.com/office/powerpoint/2010/main" val="1771223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93C26-19EC-674E-90F7-BABD728B84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0DA36C-4188-4F43-B079-EA84CC8CBE2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85A147-F575-C14D-8D4D-8E0314564F85}"/>
              </a:ext>
            </a:extLst>
          </p:cNvPr>
          <p:cNvSpPr>
            <a:spLocks noGrp="1"/>
          </p:cNvSpPr>
          <p:nvPr>
            <p:ph type="dt" sz="half" idx="10"/>
          </p:nvPr>
        </p:nvSpPr>
        <p:spPr/>
        <p:txBody>
          <a:bodyPr/>
          <a:lstStyle/>
          <a:p>
            <a:fld id="{970874E8-4432-D341-ABF5-3EEAC6901E98}" type="datetimeFigureOut">
              <a:rPr kumimoji="1" lang="zh-CN" altLang="en-US" smtClean="0"/>
              <a:t>2022/2/9</a:t>
            </a:fld>
            <a:endParaRPr kumimoji="1" lang="zh-CN" altLang="en-US"/>
          </a:p>
        </p:txBody>
      </p:sp>
      <p:sp>
        <p:nvSpPr>
          <p:cNvPr id="5" name="Footer Placeholder 4">
            <a:extLst>
              <a:ext uri="{FF2B5EF4-FFF2-40B4-BE49-F238E27FC236}">
                <a16:creationId xmlns:a16="http://schemas.microsoft.com/office/drawing/2014/main" id="{3524080A-8239-7F45-A858-8DD85139089C}"/>
              </a:ext>
            </a:extLst>
          </p:cNvPr>
          <p:cNvSpPr>
            <a:spLocks noGrp="1"/>
          </p:cNvSpPr>
          <p:nvPr>
            <p:ph type="ftr" sz="quarter" idx="11"/>
          </p:nvPr>
        </p:nvSpPr>
        <p:spPr/>
        <p:txBody>
          <a:bodyPr/>
          <a:lstStyle/>
          <a:p>
            <a:endParaRPr kumimoji="1" lang="zh-CN" altLang="en-US"/>
          </a:p>
        </p:txBody>
      </p:sp>
      <p:sp>
        <p:nvSpPr>
          <p:cNvPr id="6" name="Slide Number Placeholder 5">
            <a:extLst>
              <a:ext uri="{FF2B5EF4-FFF2-40B4-BE49-F238E27FC236}">
                <a16:creationId xmlns:a16="http://schemas.microsoft.com/office/drawing/2014/main" id="{3737E9ED-4BF6-0047-A2B9-F3B95E885668}"/>
              </a:ext>
            </a:extLst>
          </p:cNvPr>
          <p:cNvSpPr>
            <a:spLocks noGrp="1"/>
          </p:cNvSpPr>
          <p:nvPr>
            <p:ph type="sldNum" sz="quarter" idx="12"/>
          </p:nvPr>
        </p:nvSpPr>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709856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26826-F3BF-D940-A065-F4A0F2A5F889}"/>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FA7BCA6-A46B-4C4E-AE4C-7BA730406C7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1167467-E8A0-2245-B5D6-A5A717CB035E}"/>
              </a:ext>
            </a:extLst>
          </p:cNvPr>
          <p:cNvSpPr>
            <a:spLocks noGrp="1"/>
          </p:cNvSpPr>
          <p:nvPr>
            <p:ph type="dt" sz="half" idx="10"/>
          </p:nvPr>
        </p:nvSpPr>
        <p:spPr/>
        <p:txBody>
          <a:bodyPr/>
          <a:lstStyle/>
          <a:p>
            <a:fld id="{970874E8-4432-D341-ABF5-3EEAC6901E98}" type="datetimeFigureOut">
              <a:rPr kumimoji="1" lang="zh-CN" altLang="en-US" smtClean="0"/>
              <a:t>2022/2/9</a:t>
            </a:fld>
            <a:endParaRPr kumimoji="1" lang="zh-CN" altLang="en-US"/>
          </a:p>
        </p:txBody>
      </p:sp>
      <p:sp>
        <p:nvSpPr>
          <p:cNvPr id="5" name="Footer Placeholder 4">
            <a:extLst>
              <a:ext uri="{FF2B5EF4-FFF2-40B4-BE49-F238E27FC236}">
                <a16:creationId xmlns:a16="http://schemas.microsoft.com/office/drawing/2014/main" id="{5914BA82-6A35-974C-A778-DB1FB6E46067}"/>
              </a:ext>
            </a:extLst>
          </p:cNvPr>
          <p:cNvSpPr>
            <a:spLocks noGrp="1"/>
          </p:cNvSpPr>
          <p:nvPr>
            <p:ph type="ftr" sz="quarter" idx="11"/>
          </p:nvPr>
        </p:nvSpPr>
        <p:spPr/>
        <p:txBody>
          <a:bodyPr/>
          <a:lstStyle/>
          <a:p>
            <a:endParaRPr kumimoji="1" lang="zh-CN" altLang="en-US"/>
          </a:p>
        </p:txBody>
      </p:sp>
      <p:sp>
        <p:nvSpPr>
          <p:cNvPr id="6" name="Slide Number Placeholder 5">
            <a:extLst>
              <a:ext uri="{FF2B5EF4-FFF2-40B4-BE49-F238E27FC236}">
                <a16:creationId xmlns:a16="http://schemas.microsoft.com/office/drawing/2014/main" id="{C4D2168D-7997-8A4E-907E-31F2E9794F05}"/>
              </a:ext>
            </a:extLst>
          </p:cNvPr>
          <p:cNvSpPr>
            <a:spLocks noGrp="1"/>
          </p:cNvSpPr>
          <p:nvPr>
            <p:ph type="sldNum" sz="quarter" idx="12"/>
          </p:nvPr>
        </p:nvSpPr>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1224842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1A42D-B926-C349-A58D-6AF790B332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C409F0-B9EB-B844-A7A5-D0BD5DFE0181}"/>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F00F1B-77E7-1044-87A5-1244A5B54E3A}"/>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8FF7C6-BCD4-3341-A905-12C24AE46355}"/>
              </a:ext>
            </a:extLst>
          </p:cNvPr>
          <p:cNvSpPr>
            <a:spLocks noGrp="1"/>
          </p:cNvSpPr>
          <p:nvPr>
            <p:ph type="dt" sz="half" idx="10"/>
          </p:nvPr>
        </p:nvSpPr>
        <p:spPr/>
        <p:txBody>
          <a:bodyPr/>
          <a:lstStyle/>
          <a:p>
            <a:fld id="{970874E8-4432-D341-ABF5-3EEAC6901E98}" type="datetimeFigureOut">
              <a:rPr kumimoji="1" lang="zh-CN" altLang="en-US" smtClean="0"/>
              <a:t>2022/2/9</a:t>
            </a:fld>
            <a:endParaRPr kumimoji="1" lang="zh-CN" altLang="en-US"/>
          </a:p>
        </p:txBody>
      </p:sp>
      <p:sp>
        <p:nvSpPr>
          <p:cNvPr id="6" name="Footer Placeholder 5">
            <a:extLst>
              <a:ext uri="{FF2B5EF4-FFF2-40B4-BE49-F238E27FC236}">
                <a16:creationId xmlns:a16="http://schemas.microsoft.com/office/drawing/2014/main" id="{9755B87F-9428-ED46-8DF7-19D2968DDA73}"/>
              </a:ext>
            </a:extLst>
          </p:cNvPr>
          <p:cNvSpPr>
            <a:spLocks noGrp="1"/>
          </p:cNvSpPr>
          <p:nvPr>
            <p:ph type="ftr" sz="quarter" idx="11"/>
          </p:nvPr>
        </p:nvSpPr>
        <p:spPr/>
        <p:txBody>
          <a:bodyPr/>
          <a:lstStyle/>
          <a:p>
            <a:endParaRPr kumimoji="1" lang="zh-CN" altLang="en-US"/>
          </a:p>
        </p:txBody>
      </p:sp>
      <p:sp>
        <p:nvSpPr>
          <p:cNvPr id="7" name="Slide Number Placeholder 6">
            <a:extLst>
              <a:ext uri="{FF2B5EF4-FFF2-40B4-BE49-F238E27FC236}">
                <a16:creationId xmlns:a16="http://schemas.microsoft.com/office/drawing/2014/main" id="{10BF5FDC-F37B-7D43-9B26-DAF8187588AC}"/>
              </a:ext>
            </a:extLst>
          </p:cNvPr>
          <p:cNvSpPr>
            <a:spLocks noGrp="1"/>
          </p:cNvSpPr>
          <p:nvPr>
            <p:ph type="sldNum" sz="quarter" idx="12"/>
          </p:nvPr>
        </p:nvSpPr>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3403546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B2080-62BB-D845-B23F-FCCE2EBEBAF7}"/>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3B9531-812B-774D-96BF-25C689E50ED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4D7499D0-099B-F149-B6F7-988E7B87E5CB}"/>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F4380C-1F2A-F843-A1F8-BC22F4550C7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96F4B905-6434-AB49-9601-3A768375C341}"/>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5183C-5295-D941-85C0-4FFFFBFF4DD5}"/>
              </a:ext>
            </a:extLst>
          </p:cNvPr>
          <p:cNvSpPr>
            <a:spLocks noGrp="1"/>
          </p:cNvSpPr>
          <p:nvPr>
            <p:ph type="dt" sz="half" idx="10"/>
          </p:nvPr>
        </p:nvSpPr>
        <p:spPr/>
        <p:txBody>
          <a:bodyPr/>
          <a:lstStyle/>
          <a:p>
            <a:fld id="{970874E8-4432-D341-ABF5-3EEAC6901E98}" type="datetimeFigureOut">
              <a:rPr kumimoji="1" lang="zh-CN" altLang="en-US" smtClean="0"/>
              <a:t>2022/2/9</a:t>
            </a:fld>
            <a:endParaRPr kumimoji="1" lang="zh-CN" altLang="en-US"/>
          </a:p>
        </p:txBody>
      </p:sp>
      <p:sp>
        <p:nvSpPr>
          <p:cNvPr id="8" name="Footer Placeholder 7">
            <a:extLst>
              <a:ext uri="{FF2B5EF4-FFF2-40B4-BE49-F238E27FC236}">
                <a16:creationId xmlns:a16="http://schemas.microsoft.com/office/drawing/2014/main" id="{08D818A3-18E6-704D-BD03-AD469648D042}"/>
              </a:ext>
            </a:extLst>
          </p:cNvPr>
          <p:cNvSpPr>
            <a:spLocks noGrp="1"/>
          </p:cNvSpPr>
          <p:nvPr>
            <p:ph type="ftr" sz="quarter" idx="11"/>
          </p:nvPr>
        </p:nvSpPr>
        <p:spPr/>
        <p:txBody>
          <a:bodyPr/>
          <a:lstStyle/>
          <a:p>
            <a:endParaRPr kumimoji="1" lang="zh-CN" altLang="en-US"/>
          </a:p>
        </p:txBody>
      </p:sp>
      <p:sp>
        <p:nvSpPr>
          <p:cNvPr id="9" name="Slide Number Placeholder 8">
            <a:extLst>
              <a:ext uri="{FF2B5EF4-FFF2-40B4-BE49-F238E27FC236}">
                <a16:creationId xmlns:a16="http://schemas.microsoft.com/office/drawing/2014/main" id="{BA38B637-106D-6749-B936-5BBB3915CAD3}"/>
              </a:ext>
            </a:extLst>
          </p:cNvPr>
          <p:cNvSpPr>
            <a:spLocks noGrp="1"/>
          </p:cNvSpPr>
          <p:nvPr>
            <p:ph type="sldNum" sz="quarter" idx="12"/>
          </p:nvPr>
        </p:nvSpPr>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757397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C5E58-5FFB-D24D-9B1C-9DAAAF5841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A29EC2-6EA8-F44A-BF3F-EE5FE7205853}"/>
              </a:ext>
            </a:extLst>
          </p:cNvPr>
          <p:cNvSpPr>
            <a:spLocks noGrp="1"/>
          </p:cNvSpPr>
          <p:nvPr>
            <p:ph type="dt" sz="half" idx="10"/>
          </p:nvPr>
        </p:nvSpPr>
        <p:spPr/>
        <p:txBody>
          <a:bodyPr/>
          <a:lstStyle/>
          <a:p>
            <a:fld id="{970874E8-4432-D341-ABF5-3EEAC6901E98}" type="datetimeFigureOut">
              <a:rPr kumimoji="1" lang="zh-CN" altLang="en-US" smtClean="0"/>
              <a:t>2022/2/9</a:t>
            </a:fld>
            <a:endParaRPr kumimoji="1" lang="zh-CN" altLang="en-US"/>
          </a:p>
        </p:txBody>
      </p:sp>
      <p:sp>
        <p:nvSpPr>
          <p:cNvPr id="4" name="Footer Placeholder 3">
            <a:extLst>
              <a:ext uri="{FF2B5EF4-FFF2-40B4-BE49-F238E27FC236}">
                <a16:creationId xmlns:a16="http://schemas.microsoft.com/office/drawing/2014/main" id="{F5D0FBC4-2CAD-A44E-A75B-51B1A588C2BD}"/>
              </a:ext>
            </a:extLst>
          </p:cNvPr>
          <p:cNvSpPr>
            <a:spLocks noGrp="1"/>
          </p:cNvSpPr>
          <p:nvPr>
            <p:ph type="ftr" sz="quarter" idx="11"/>
          </p:nvPr>
        </p:nvSpPr>
        <p:spPr/>
        <p:txBody>
          <a:bodyPr/>
          <a:lstStyle/>
          <a:p>
            <a:endParaRPr kumimoji="1" lang="zh-CN" altLang="en-US"/>
          </a:p>
        </p:txBody>
      </p:sp>
      <p:sp>
        <p:nvSpPr>
          <p:cNvPr id="5" name="Slide Number Placeholder 4">
            <a:extLst>
              <a:ext uri="{FF2B5EF4-FFF2-40B4-BE49-F238E27FC236}">
                <a16:creationId xmlns:a16="http://schemas.microsoft.com/office/drawing/2014/main" id="{3E876C35-104A-7343-B13D-FCFC4AF59138}"/>
              </a:ext>
            </a:extLst>
          </p:cNvPr>
          <p:cNvSpPr>
            <a:spLocks noGrp="1"/>
          </p:cNvSpPr>
          <p:nvPr>
            <p:ph type="sldNum" sz="quarter" idx="12"/>
          </p:nvPr>
        </p:nvSpPr>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1609922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F6BED5-F1A8-2F40-BAD6-505FE0E42692}"/>
              </a:ext>
            </a:extLst>
          </p:cNvPr>
          <p:cNvSpPr>
            <a:spLocks noGrp="1"/>
          </p:cNvSpPr>
          <p:nvPr>
            <p:ph type="dt" sz="half" idx="10"/>
          </p:nvPr>
        </p:nvSpPr>
        <p:spPr/>
        <p:txBody>
          <a:bodyPr/>
          <a:lstStyle/>
          <a:p>
            <a:fld id="{970874E8-4432-D341-ABF5-3EEAC6901E98}" type="datetimeFigureOut">
              <a:rPr kumimoji="1" lang="zh-CN" altLang="en-US" smtClean="0"/>
              <a:t>2022/2/9</a:t>
            </a:fld>
            <a:endParaRPr kumimoji="1" lang="zh-CN" altLang="en-US"/>
          </a:p>
        </p:txBody>
      </p:sp>
      <p:sp>
        <p:nvSpPr>
          <p:cNvPr id="3" name="Footer Placeholder 2">
            <a:extLst>
              <a:ext uri="{FF2B5EF4-FFF2-40B4-BE49-F238E27FC236}">
                <a16:creationId xmlns:a16="http://schemas.microsoft.com/office/drawing/2014/main" id="{99184DAB-835E-BE4A-9E38-2DBB90333DAF}"/>
              </a:ext>
            </a:extLst>
          </p:cNvPr>
          <p:cNvSpPr>
            <a:spLocks noGrp="1"/>
          </p:cNvSpPr>
          <p:nvPr>
            <p:ph type="ftr" sz="quarter" idx="11"/>
          </p:nvPr>
        </p:nvSpPr>
        <p:spPr/>
        <p:txBody>
          <a:bodyPr/>
          <a:lstStyle/>
          <a:p>
            <a:endParaRPr kumimoji="1" lang="zh-CN" altLang="en-US"/>
          </a:p>
        </p:txBody>
      </p:sp>
      <p:sp>
        <p:nvSpPr>
          <p:cNvPr id="4" name="Slide Number Placeholder 3">
            <a:extLst>
              <a:ext uri="{FF2B5EF4-FFF2-40B4-BE49-F238E27FC236}">
                <a16:creationId xmlns:a16="http://schemas.microsoft.com/office/drawing/2014/main" id="{EF0D728F-4E8E-BA42-99CF-A38B41BABF13}"/>
              </a:ext>
            </a:extLst>
          </p:cNvPr>
          <p:cNvSpPr>
            <a:spLocks noGrp="1"/>
          </p:cNvSpPr>
          <p:nvPr>
            <p:ph type="sldNum" sz="quarter" idx="12"/>
          </p:nvPr>
        </p:nvSpPr>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3799088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33675-210D-744A-AB11-3F550A3185E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5DCD0CA-269A-9440-A756-2B027458B09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14BD78-9673-1D4A-8439-95E253E241E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67C7A06-14DE-C646-9400-2EBFA1C82FBB}"/>
              </a:ext>
            </a:extLst>
          </p:cNvPr>
          <p:cNvSpPr>
            <a:spLocks noGrp="1"/>
          </p:cNvSpPr>
          <p:nvPr>
            <p:ph type="dt" sz="half" idx="10"/>
          </p:nvPr>
        </p:nvSpPr>
        <p:spPr/>
        <p:txBody>
          <a:bodyPr/>
          <a:lstStyle/>
          <a:p>
            <a:fld id="{970874E8-4432-D341-ABF5-3EEAC6901E98}" type="datetimeFigureOut">
              <a:rPr kumimoji="1" lang="zh-CN" altLang="en-US" smtClean="0"/>
              <a:t>2022/2/9</a:t>
            </a:fld>
            <a:endParaRPr kumimoji="1" lang="zh-CN" altLang="en-US"/>
          </a:p>
        </p:txBody>
      </p:sp>
      <p:sp>
        <p:nvSpPr>
          <p:cNvPr id="6" name="Footer Placeholder 5">
            <a:extLst>
              <a:ext uri="{FF2B5EF4-FFF2-40B4-BE49-F238E27FC236}">
                <a16:creationId xmlns:a16="http://schemas.microsoft.com/office/drawing/2014/main" id="{77436E22-514A-8F42-9E8D-4773FAFB37A7}"/>
              </a:ext>
            </a:extLst>
          </p:cNvPr>
          <p:cNvSpPr>
            <a:spLocks noGrp="1"/>
          </p:cNvSpPr>
          <p:nvPr>
            <p:ph type="ftr" sz="quarter" idx="11"/>
          </p:nvPr>
        </p:nvSpPr>
        <p:spPr/>
        <p:txBody>
          <a:bodyPr/>
          <a:lstStyle/>
          <a:p>
            <a:endParaRPr kumimoji="1" lang="zh-CN" altLang="en-US"/>
          </a:p>
        </p:txBody>
      </p:sp>
      <p:sp>
        <p:nvSpPr>
          <p:cNvPr id="7" name="Slide Number Placeholder 6">
            <a:extLst>
              <a:ext uri="{FF2B5EF4-FFF2-40B4-BE49-F238E27FC236}">
                <a16:creationId xmlns:a16="http://schemas.microsoft.com/office/drawing/2014/main" id="{69937842-44DE-C94E-BB79-FDBA7AC43A05}"/>
              </a:ext>
            </a:extLst>
          </p:cNvPr>
          <p:cNvSpPr>
            <a:spLocks noGrp="1"/>
          </p:cNvSpPr>
          <p:nvPr>
            <p:ph type="sldNum" sz="quarter" idx="12"/>
          </p:nvPr>
        </p:nvSpPr>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2725946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460E2-684A-3340-8435-7BF120DB73C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6044844-0D9B-8C43-A2B2-7558FEA28266}"/>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68DEE2D-04C4-FA46-9DBD-7FE2BC40EFF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B058AE4-E846-0B4D-8C33-D40B6487CA22}"/>
              </a:ext>
            </a:extLst>
          </p:cNvPr>
          <p:cNvSpPr>
            <a:spLocks noGrp="1"/>
          </p:cNvSpPr>
          <p:nvPr>
            <p:ph type="dt" sz="half" idx="10"/>
          </p:nvPr>
        </p:nvSpPr>
        <p:spPr/>
        <p:txBody>
          <a:bodyPr/>
          <a:lstStyle/>
          <a:p>
            <a:fld id="{970874E8-4432-D341-ABF5-3EEAC6901E98}" type="datetimeFigureOut">
              <a:rPr kumimoji="1" lang="zh-CN" altLang="en-US" smtClean="0"/>
              <a:t>2022/2/9</a:t>
            </a:fld>
            <a:endParaRPr kumimoji="1" lang="zh-CN" altLang="en-US"/>
          </a:p>
        </p:txBody>
      </p:sp>
      <p:sp>
        <p:nvSpPr>
          <p:cNvPr id="6" name="Footer Placeholder 5">
            <a:extLst>
              <a:ext uri="{FF2B5EF4-FFF2-40B4-BE49-F238E27FC236}">
                <a16:creationId xmlns:a16="http://schemas.microsoft.com/office/drawing/2014/main" id="{A23D23CD-859E-0048-BDCD-FF2A9ADC543B}"/>
              </a:ext>
            </a:extLst>
          </p:cNvPr>
          <p:cNvSpPr>
            <a:spLocks noGrp="1"/>
          </p:cNvSpPr>
          <p:nvPr>
            <p:ph type="ftr" sz="quarter" idx="11"/>
          </p:nvPr>
        </p:nvSpPr>
        <p:spPr/>
        <p:txBody>
          <a:bodyPr/>
          <a:lstStyle/>
          <a:p>
            <a:endParaRPr kumimoji="1" lang="zh-CN" altLang="en-US"/>
          </a:p>
        </p:txBody>
      </p:sp>
      <p:sp>
        <p:nvSpPr>
          <p:cNvPr id="7" name="Slide Number Placeholder 6">
            <a:extLst>
              <a:ext uri="{FF2B5EF4-FFF2-40B4-BE49-F238E27FC236}">
                <a16:creationId xmlns:a16="http://schemas.microsoft.com/office/drawing/2014/main" id="{87A6E131-67B9-5F44-9E7F-C9CF01204B6C}"/>
              </a:ext>
            </a:extLst>
          </p:cNvPr>
          <p:cNvSpPr>
            <a:spLocks noGrp="1"/>
          </p:cNvSpPr>
          <p:nvPr>
            <p:ph type="sldNum" sz="quarter" idx="12"/>
          </p:nvPr>
        </p:nvSpPr>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19963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DE2642-50E2-0944-8CF4-6F2824D6EFD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0B713E-2E40-514E-9E86-DA6FBD4C0A7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74CE44-723A-0E48-BDE3-CD31682F375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70874E8-4432-D341-ABF5-3EEAC6901E98}" type="datetimeFigureOut">
              <a:rPr kumimoji="1" lang="zh-CN" altLang="en-US" smtClean="0"/>
              <a:t>2022/2/9</a:t>
            </a:fld>
            <a:endParaRPr kumimoji="1" lang="zh-CN" altLang="en-US"/>
          </a:p>
        </p:txBody>
      </p:sp>
      <p:sp>
        <p:nvSpPr>
          <p:cNvPr id="5" name="Footer Placeholder 4">
            <a:extLst>
              <a:ext uri="{FF2B5EF4-FFF2-40B4-BE49-F238E27FC236}">
                <a16:creationId xmlns:a16="http://schemas.microsoft.com/office/drawing/2014/main" id="{A6789FA4-6D76-F24A-B168-1ED3562A1B1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zh-CN" altLang="en-US"/>
          </a:p>
        </p:txBody>
      </p:sp>
      <p:sp>
        <p:nvSpPr>
          <p:cNvPr id="6" name="Slide Number Placeholder 5">
            <a:extLst>
              <a:ext uri="{FF2B5EF4-FFF2-40B4-BE49-F238E27FC236}">
                <a16:creationId xmlns:a16="http://schemas.microsoft.com/office/drawing/2014/main" id="{E655203C-52EE-CC42-948A-E81A4C955C9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146850485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7" r:id="rId14"/>
    <p:sldLayoutId id="2147483650" r:id="rId15"/>
    <p:sldLayoutId id="2147483798" r:id="rId16"/>
    <p:sldLayoutId id="2147483800"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9.jpe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5.tiff"/><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24.tiff"/><Relationship Id="rId5" Type="http://schemas.openxmlformats.org/officeDocument/2006/relationships/image" Target="../media/image23.tiff"/><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31.jpeg"/><Relationship Id="rId5" Type="http://schemas.openxmlformats.org/officeDocument/2006/relationships/image" Target="../media/image30.jp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33.tiff"/></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5.tiff"/></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35.tiff"/><Relationship Id="rId5" Type="http://schemas.openxmlformats.org/officeDocument/2006/relationships/image" Target="../media/image31.jpe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7.tiff"/></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38.jpe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38.jpe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file:////var/folders/9j/d74mmv095tz19vc3z1pkrr940000gn/T/com.microsoft.Word/WebArchiveCopyPasteTempFiles/page257image6191952"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file:////var/folders/9j/d74mmv095tz19vc3z1pkrr940000gn/T/com.microsoft.Word/WebArchiveCopyPasteTempFiles/page257image6191952"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5.png"/><Relationship Id="rId7"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file:////var/folders/9j/d74mmv095tz19vc3z1pkrr940000gn/T/com.microsoft.Word/WebArchiveCopyPasteTempFiles/page257image6191952" TargetMode="External"/><Relationship Id="rId9" Type="http://schemas.openxmlformats.org/officeDocument/2006/relationships/image" Target="../media/image52.jpeg"/></Relationships>
</file>

<file path=ppt/slides/_rels/slide3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35.tiff"/><Relationship Id="rId5" Type="http://schemas.openxmlformats.org/officeDocument/2006/relationships/image" Target="../media/image38.jpeg"/><Relationship Id="rId4" Type="http://schemas.openxmlformats.org/officeDocument/2006/relationships/image" Target="../media/image36.jpe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38.jpe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3.tiff"/><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file:////var/folders/9j/d74mmv095tz19vc3z1pkrr940000gn/T/com.microsoft.Word/WebArchiveCopyPasteTempFiles/page257image6191952"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file:////var/folders/9j/d74mmv095tz19vc3z1pkrr940000gn/T/com.microsoft.Word/WebArchiveCopyPasteTempFiles/page257image6191952" TargetMode="External"/><Relationship Id="rId5" Type="http://schemas.openxmlformats.org/officeDocument/2006/relationships/image" Target="../media/image45.png"/><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3.xml"/><Relationship Id="rId1" Type="http://schemas.openxmlformats.org/officeDocument/2006/relationships/slideLayout" Target="../slideLayouts/slideLayout13.xml"/><Relationship Id="rId5" Type="http://schemas.openxmlformats.org/officeDocument/2006/relationships/image" Target="../media/image19.jpeg"/><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5.tiff"/><Relationship Id="rId2" Type="http://schemas.openxmlformats.org/officeDocument/2006/relationships/notesSlide" Target="../notesSlides/notesSlide44.xml"/><Relationship Id="rId1" Type="http://schemas.openxmlformats.org/officeDocument/2006/relationships/slideLayout" Target="../slideLayouts/slideLayout11.xml"/><Relationship Id="rId6" Type="http://schemas.openxmlformats.org/officeDocument/2006/relationships/image" Target="../media/image24.tiff"/><Relationship Id="rId5" Type="http://schemas.openxmlformats.org/officeDocument/2006/relationships/image" Target="../media/image23.tiff"/><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7.tiff"/></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8.tiff"/><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AD2F2A-BD80-A740-A198-80B4C8134B19}"/>
              </a:ext>
            </a:extLst>
          </p:cNvPr>
          <p:cNvPicPr>
            <a:picLocks noChangeAspect="1"/>
          </p:cNvPicPr>
          <p:nvPr/>
        </p:nvPicPr>
        <p:blipFill rotWithShape="1">
          <a:blip r:embed="rId3"/>
          <a:srcRect l="4187" r="4363"/>
          <a:stretch/>
        </p:blipFill>
        <p:spPr>
          <a:xfrm>
            <a:off x="4019107" y="0"/>
            <a:ext cx="5124893" cy="6858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图片 4">
            <a:extLst>
              <a:ext uri="{FF2B5EF4-FFF2-40B4-BE49-F238E27FC236}">
                <a16:creationId xmlns:a16="http://schemas.microsoft.com/office/drawing/2014/main" id="{586A3552-9397-7C49-8569-E01A27A500CF}"/>
              </a:ext>
            </a:extLst>
          </p:cNvPr>
          <p:cNvPicPr>
            <a:picLocks noChangeAspect="1"/>
          </p:cNvPicPr>
          <p:nvPr/>
        </p:nvPicPr>
        <p:blipFill>
          <a:blip r:embed="rId4"/>
          <a:stretch>
            <a:fillRect/>
          </a:stretch>
        </p:blipFill>
        <p:spPr>
          <a:xfrm>
            <a:off x="0" y="1758461"/>
            <a:ext cx="4000719" cy="3727939"/>
          </a:xfrm>
          <a:prstGeom prst="rect">
            <a:avLst/>
          </a:prstGeom>
        </p:spPr>
      </p:pic>
      <p:sp>
        <p:nvSpPr>
          <p:cNvPr id="6" name="文本框 5">
            <a:extLst>
              <a:ext uri="{FF2B5EF4-FFF2-40B4-BE49-F238E27FC236}">
                <a16:creationId xmlns:a16="http://schemas.microsoft.com/office/drawing/2014/main" id="{27C72074-6B45-C842-A141-63E4FC285460}"/>
              </a:ext>
            </a:extLst>
          </p:cNvPr>
          <p:cNvSpPr txBox="1"/>
          <p:nvPr/>
        </p:nvSpPr>
        <p:spPr>
          <a:xfrm>
            <a:off x="612846" y="2561331"/>
            <a:ext cx="2800767" cy="1295739"/>
          </a:xfrm>
          <a:prstGeom prst="rect">
            <a:avLst/>
          </a:prstGeom>
          <a:noFill/>
        </p:spPr>
        <p:txBody>
          <a:bodyPr wrap="none" rtlCol="0">
            <a:spAutoFit/>
          </a:bodyPr>
          <a:lstStyle/>
          <a:p>
            <a:pPr algn="ctr">
              <a:lnSpc>
                <a:spcPts val="4880"/>
              </a:lnSpc>
            </a:pPr>
            <a:r>
              <a:rPr kumimoji="1" lang="zh-CN" altLang="en-US" sz="3400" b="1" dirty="0">
                <a:solidFill>
                  <a:srgbClr val="002060"/>
                </a:solidFill>
                <a:latin typeface="Microsoft YaHei" panose="020B0503020204020204" pitchFamily="34" charset="-122"/>
                <a:ea typeface="Microsoft YaHei" panose="020B0503020204020204" pitchFamily="34" charset="-122"/>
              </a:rPr>
              <a:t>弥赛亚的再临</a:t>
            </a:r>
            <a:endParaRPr kumimoji="1" lang="en-US" altLang="zh-CN" sz="3400" b="1" dirty="0">
              <a:solidFill>
                <a:srgbClr val="002060"/>
              </a:solidFill>
              <a:latin typeface="Microsoft YaHei" panose="020B0503020204020204" pitchFamily="34" charset="-122"/>
              <a:ea typeface="Microsoft YaHei" panose="020B0503020204020204" pitchFamily="34" charset="-122"/>
            </a:endParaRPr>
          </a:p>
          <a:p>
            <a:pPr algn="ctr">
              <a:lnSpc>
                <a:spcPts val="4880"/>
              </a:lnSpc>
            </a:pPr>
            <a:r>
              <a:rPr kumimoji="1" lang="zh-CN" altLang="en-US" sz="3400" b="1" dirty="0">
                <a:solidFill>
                  <a:srgbClr val="002060"/>
                </a:solidFill>
                <a:latin typeface="Microsoft YaHei" panose="020B0503020204020204" pitchFamily="34" charset="-122"/>
                <a:ea typeface="Microsoft YaHei" panose="020B0503020204020204" pitchFamily="34" charset="-122"/>
              </a:rPr>
              <a:t>的预言 </a:t>
            </a:r>
            <a:r>
              <a:rPr kumimoji="1" lang="en-US" altLang="zh-CN" sz="3400" b="1" dirty="0">
                <a:solidFill>
                  <a:srgbClr val="002060"/>
                </a:solidFill>
                <a:latin typeface="Microsoft YaHei" panose="020B0503020204020204" pitchFamily="34" charset="-122"/>
                <a:ea typeface="Microsoft YaHei" panose="020B0503020204020204" pitchFamily="34" charset="-122"/>
              </a:rPr>
              <a:t>(</a:t>
            </a:r>
            <a:r>
              <a:rPr kumimoji="1" lang="zh-CN" altLang="en-US" sz="3400" b="1" dirty="0">
                <a:solidFill>
                  <a:srgbClr val="002060"/>
                </a:solidFill>
                <a:latin typeface="Microsoft YaHei" panose="020B0503020204020204" pitchFamily="34" charset="-122"/>
                <a:ea typeface="Microsoft YaHei" panose="020B0503020204020204" pitchFamily="34" charset="-122"/>
              </a:rPr>
              <a:t>上</a:t>
            </a:r>
            <a:r>
              <a:rPr kumimoji="1" lang="en-US" altLang="zh-CN" sz="3400" b="1" dirty="0">
                <a:solidFill>
                  <a:srgbClr val="002060"/>
                </a:solidFill>
                <a:latin typeface="Microsoft YaHei" panose="020B0503020204020204" pitchFamily="34" charset="-122"/>
                <a:ea typeface="Microsoft YaHei" panose="020B0503020204020204" pitchFamily="34" charset="-122"/>
              </a:rPr>
              <a:t>)</a:t>
            </a:r>
          </a:p>
        </p:txBody>
      </p:sp>
      <p:sp>
        <p:nvSpPr>
          <p:cNvPr id="2" name="文本框 1">
            <a:extLst>
              <a:ext uri="{FF2B5EF4-FFF2-40B4-BE49-F238E27FC236}">
                <a16:creationId xmlns:a16="http://schemas.microsoft.com/office/drawing/2014/main" id="{1234666B-CD35-439D-98A9-4DA510A1523A}"/>
              </a:ext>
            </a:extLst>
          </p:cNvPr>
          <p:cNvSpPr txBox="1"/>
          <p:nvPr/>
        </p:nvSpPr>
        <p:spPr>
          <a:xfrm>
            <a:off x="405370" y="4002844"/>
            <a:ext cx="3008243" cy="1107996"/>
          </a:xfrm>
          <a:prstGeom prst="rect">
            <a:avLst/>
          </a:prstGeom>
          <a:noFill/>
        </p:spPr>
        <p:txBody>
          <a:bodyPr wrap="square" rtlCol="0">
            <a:spAutoFit/>
          </a:bodyPr>
          <a:lstStyle/>
          <a:p>
            <a:pPr algn="ctr"/>
            <a:r>
              <a:rPr kumimoji="1" lang="zh-CN" altLang="zh-CN" sz="2400" b="1" dirty="0">
                <a:solidFill>
                  <a:srgbClr val="002060"/>
                </a:solidFill>
                <a:latin typeface="Microsoft YaHei" panose="020B0503020204020204" pitchFamily="34" charset="-122"/>
                <a:ea typeface="Microsoft YaHei" panose="020B0503020204020204" pitchFamily="34" charset="-122"/>
              </a:rPr>
              <a:t>马可福音</a:t>
            </a:r>
            <a:r>
              <a:rPr kumimoji="1" lang="en-US" altLang="zh-CN" sz="2400" b="1" dirty="0">
                <a:solidFill>
                  <a:srgbClr val="002060"/>
                </a:solidFill>
                <a:latin typeface="Microsoft YaHei" panose="020B0503020204020204" pitchFamily="34" charset="-122"/>
                <a:ea typeface="Microsoft YaHei" panose="020B0503020204020204" pitchFamily="34" charset="-122"/>
              </a:rPr>
              <a:t>13:28</a:t>
            </a:r>
          </a:p>
          <a:p>
            <a:pPr algn="ctr"/>
            <a:r>
              <a:rPr kumimoji="1" lang="zh-CN" altLang="en-US" sz="2400" b="1" dirty="0">
                <a:solidFill>
                  <a:srgbClr val="002060"/>
                </a:solidFill>
                <a:latin typeface="Microsoft YaHei" panose="020B0503020204020204" pitchFamily="34" charset="-122"/>
                <a:ea typeface="Microsoft YaHei" panose="020B0503020204020204" pitchFamily="34" charset="-122"/>
              </a:rPr>
              <a:t>第</a:t>
            </a:r>
            <a:r>
              <a:rPr kumimoji="1" lang="en-US" altLang="zh-CN" sz="2400" b="1" dirty="0">
                <a:solidFill>
                  <a:srgbClr val="002060"/>
                </a:solidFill>
                <a:latin typeface="Microsoft YaHei" panose="020B0503020204020204" pitchFamily="34" charset="-122"/>
                <a:ea typeface="Microsoft YaHei" panose="020B0503020204020204" pitchFamily="34" charset="-122"/>
              </a:rPr>
              <a:t>34</a:t>
            </a:r>
            <a:r>
              <a:rPr kumimoji="1" lang="zh-CN" altLang="en-US" sz="2400" b="1" dirty="0">
                <a:solidFill>
                  <a:srgbClr val="002060"/>
                </a:solidFill>
                <a:latin typeface="Microsoft YaHei" panose="020B0503020204020204" pitchFamily="34" charset="-122"/>
                <a:ea typeface="Microsoft YaHei" panose="020B0503020204020204" pitchFamily="34" charset="-122"/>
              </a:rPr>
              <a:t>课</a:t>
            </a:r>
          </a:p>
          <a:p>
            <a:endParaRPr lang="zh-CN" altLang="en-US" dirty="0"/>
          </a:p>
        </p:txBody>
      </p:sp>
    </p:spTree>
    <p:extLst>
      <p:ext uri="{BB962C8B-B14F-4D97-AF65-F5344CB8AC3E}">
        <p14:creationId xmlns:p14="http://schemas.microsoft.com/office/powerpoint/2010/main" val="3365460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718217" y="2179624"/>
            <a:ext cx="7782092" cy="4482190"/>
          </a:xfrm>
          <a:prstGeom prst="rect">
            <a:avLst/>
          </a:prstGeom>
          <a:noFill/>
          <a:ln w="9525">
            <a:noFill/>
            <a:miter lim="800000"/>
            <a:headEnd/>
            <a:tailEnd/>
          </a:ln>
          <a:effectLst/>
        </p:spPr>
        <p:txBody>
          <a:bodyPr lIns="81041" tIns="40521" rIns="81041" bIns="40521"/>
          <a:lstStyle/>
          <a:p>
            <a:pPr lvl="0" defTabSz="685800">
              <a:defRPr/>
            </a:pPr>
            <a:endParaRPr lang="en-CN" sz="2400" dirty="0"/>
          </a:p>
        </p:txBody>
      </p:sp>
      <p:sp>
        <p:nvSpPr>
          <p:cNvPr id="4" name="文本框 2">
            <a:extLst>
              <a:ext uri="{FF2B5EF4-FFF2-40B4-BE49-F238E27FC236}">
                <a16:creationId xmlns:a16="http://schemas.microsoft.com/office/drawing/2014/main" id="{B82B77A7-1A1C-9540-884B-1F7B722BAA97}"/>
              </a:ext>
            </a:extLst>
          </p:cNvPr>
          <p:cNvSpPr txBox="1"/>
          <p:nvPr/>
        </p:nvSpPr>
        <p:spPr>
          <a:xfrm>
            <a:off x="-1" y="429331"/>
            <a:ext cx="9143993"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主再临的迹象</a:t>
            </a:r>
          </a:p>
        </p:txBody>
      </p:sp>
      <p:cxnSp>
        <p:nvCxnSpPr>
          <p:cNvPr id="5" name="直线连接符 4">
            <a:extLst>
              <a:ext uri="{FF2B5EF4-FFF2-40B4-BE49-F238E27FC236}">
                <a16:creationId xmlns:a16="http://schemas.microsoft.com/office/drawing/2014/main" id="{E7E58E26-83D5-8246-8CBE-875788419684}"/>
              </a:ext>
            </a:extLst>
          </p:cNvPr>
          <p:cNvCxnSpPr>
            <a:cxnSpLocks/>
            <a:stCxn id="9" idx="1"/>
          </p:cNvCxnSpPr>
          <p:nvPr/>
        </p:nvCxnSpPr>
        <p:spPr>
          <a:xfrm>
            <a:off x="446212" y="1431032"/>
            <a:ext cx="0" cy="506810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01C60BAF-DBA3-1346-9657-4DC6526ACC25}"/>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5D3C7E64-00A5-1E43-8E35-03AB1DBF4B67}"/>
              </a:ext>
            </a:extLst>
          </p:cNvPr>
          <p:cNvCxnSpPr>
            <a:cxnSpLocks/>
          </p:cNvCxnSpPr>
          <p:nvPr/>
        </p:nvCxnSpPr>
        <p:spPr>
          <a:xfrm flipH="1">
            <a:off x="971601" y="1421212"/>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7E96BCF6-53D4-054F-B545-3B187BFE97F7}"/>
              </a:ext>
            </a:extLst>
          </p:cNvPr>
          <p:cNvCxnSpPr>
            <a:cxnSpLocks/>
          </p:cNvCxnSpPr>
          <p:nvPr/>
        </p:nvCxnSpPr>
        <p:spPr>
          <a:xfrm>
            <a:off x="8714269" y="1431032"/>
            <a:ext cx="0" cy="506810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0F978487-7A38-184B-BC10-4EB8D0663FA3}"/>
              </a:ext>
            </a:extLst>
          </p:cNvPr>
          <p:cNvPicPr>
            <a:picLocks noChangeAspect="1"/>
          </p:cNvPicPr>
          <p:nvPr/>
        </p:nvPicPr>
        <p:blipFill rotWithShape="1">
          <a:blip r:embed="rId3"/>
          <a:srcRect l="38822" t="7371" r="20768" b="51298"/>
          <a:stretch/>
        </p:blipFill>
        <p:spPr>
          <a:xfrm>
            <a:off x="446212" y="1165959"/>
            <a:ext cx="544010" cy="530146"/>
          </a:xfrm>
          <a:prstGeom prst="rect">
            <a:avLst/>
          </a:prstGeom>
        </p:spPr>
      </p:pic>
      <p:pic>
        <p:nvPicPr>
          <p:cNvPr id="10" name="图片 9">
            <a:extLst>
              <a:ext uri="{FF2B5EF4-FFF2-40B4-BE49-F238E27FC236}">
                <a16:creationId xmlns:a16="http://schemas.microsoft.com/office/drawing/2014/main" id="{946FC0BB-20AE-DF45-BC7D-0F9E76E44D9C}"/>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718217" y="1535116"/>
            <a:ext cx="7742663" cy="1984478"/>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马可福音</a:t>
            </a:r>
            <a:r>
              <a:rPr lang="en-US" altLang="zh-CN" sz="2800" dirty="0">
                <a:latin typeface="Microsoft YaHei" panose="020B0503020204020204" pitchFamily="34" charset="-122"/>
                <a:ea typeface="Microsoft YaHei" panose="020B0503020204020204" pitchFamily="34" charset="-122"/>
              </a:rPr>
              <a:t>13:28“</a:t>
            </a:r>
            <a:r>
              <a:rPr lang="zh-CN" altLang="en-US" sz="2800" dirty="0">
                <a:latin typeface="Microsoft YaHei" panose="020B0503020204020204" pitchFamily="34" charset="-122"/>
                <a:ea typeface="Microsoft YaHei" panose="020B0503020204020204" pitchFamily="34" charset="-122"/>
              </a:rPr>
              <a:t>你们可以从无花果树学个比方：当树枝发嫩长叶的时候，你们就知道夏天近了。</a:t>
            </a:r>
            <a:r>
              <a:rPr lang="en-US" altLang="zh-CN" sz="2800" dirty="0">
                <a:latin typeface="Microsoft YaHei" panose="020B0503020204020204" pitchFamily="34" charset="-122"/>
                <a:ea typeface="Microsoft YaHei" panose="020B0503020204020204" pitchFamily="34" charset="-122"/>
              </a:rPr>
              <a:t>29</a:t>
            </a:r>
            <a:r>
              <a:rPr lang="zh-CN" altLang="en-US" sz="2800" dirty="0">
                <a:latin typeface="Microsoft YaHei" panose="020B0503020204020204" pitchFamily="34" charset="-122"/>
                <a:ea typeface="Microsoft YaHei" panose="020B0503020204020204" pitchFamily="34" charset="-122"/>
              </a:rPr>
              <a:t>这样，你们几时看见这些事成就，也该知道人子近了，正在门口了。”</a:t>
            </a:r>
          </a:p>
        </p:txBody>
      </p:sp>
      <p:pic>
        <p:nvPicPr>
          <p:cNvPr id="12" name="图片 11">
            <a:extLst>
              <a:ext uri="{FF2B5EF4-FFF2-40B4-BE49-F238E27FC236}">
                <a16:creationId xmlns:a16="http://schemas.microsoft.com/office/drawing/2014/main" id="{29A03AE5-281B-A348-B2C8-2F2E8ADBB780}"/>
              </a:ext>
            </a:extLst>
          </p:cNvPr>
          <p:cNvPicPr>
            <a:picLocks noChangeAspect="1"/>
          </p:cNvPicPr>
          <p:nvPr/>
        </p:nvPicPr>
        <p:blipFill>
          <a:blip r:embed="rId5"/>
          <a:stretch>
            <a:fillRect/>
          </a:stretch>
        </p:blipFill>
        <p:spPr>
          <a:xfrm>
            <a:off x="1890389" y="3642864"/>
            <a:ext cx="5147018" cy="270218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41068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91DE90-A340-CF4B-B788-53AB6CDF14AA}"/>
              </a:ext>
            </a:extLst>
          </p:cNvPr>
          <p:cNvPicPr>
            <a:picLocks noChangeAspect="1"/>
          </p:cNvPicPr>
          <p:nvPr/>
        </p:nvPicPr>
        <p:blipFill>
          <a:blip r:embed="rId3"/>
          <a:stretch>
            <a:fillRect/>
          </a:stretch>
        </p:blipFill>
        <p:spPr>
          <a:xfrm>
            <a:off x="9769032" y="852104"/>
            <a:ext cx="4924006" cy="257689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Seasonal Trees 图片、库存照片和矢量图| Shutterstock">
            <a:extLst>
              <a:ext uri="{FF2B5EF4-FFF2-40B4-BE49-F238E27FC236}">
                <a16:creationId xmlns:a16="http://schemas.microsoft.com/office/drawing/2014/main" id="{64551541-6993-3D45-B6CF-71830F7518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5263" b="5577"/>
          <a:stretch/>
        </p:blipFill>
        <p:spPr bwMode="auto">
          <a:xfrm>
            <a:off x="0" y="1738249"/>
            <a:ext cx="9144000" cy="414168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1">
            <a:extLst>
              <a:ext uri="{FF2B5EF4-FFF2-40B4-BE49-F238E27FC236}">
                <a16:creationId xmlns:a16="http://schemas.microsoft.com/office/drawing/2014/main" id="{57826EC4-988B-431E-81FF-B2D3A16FBA60}"/>
              </a:ext>
            </a:extLst>
          </p:cNvPr>
          <p:cNvSpPr>
            <a:spLocks noGrp="1"/>
          </p:cNvSpPr>
          <p:nvPr>
            <p:ph type="title"/>
          </p:nvPr>
        </p:nvSpPr>
        <p:spPr>
          <a:xfrm>
            <a:off x="0" y="454068"/>
            <a:ext cx="9144000" cy="1325563"/>
          </a:xfrm>
        </p:spPr>
        <p:txBody>
          <a:bodyPr/>
          <a:lstStyle/>
          <a:p>
            <a:r>
              <a:rPr lang="zh-CN" altLang="en-US" dirty="0">
                <a:solidFill>
                  <a:schemeClr val="tx1"/>
                </a:solidFill>
              </a:rPr>
              <a:t>当树枝发嫩长叶的时候</a:t>
            </a:r>
            <a:br>
              <a:rPr lang="en-US" altLang="zh-CN" dirty="0">
                <a:solidFill>
                  <a:schemeClr val="tx1"/>
                </a:solidFill>
              </a:rPr>
            </a:br>
            <a:r>
              <a:rPr lang="zh-CN" altLang="en-US" dirty="0">
                <a:solidFill>
                  <a:schemeClr val="tx1"/>
                </a:solidFill>
              </a:rPr>
              <a:t>你们就知道夏天近了</a:t>
            </a:r>
            <a:endParaRPr lang="zh-CN" altLang="en-US" dirty="0"/>
          </a:p>
        </p:txBody>
      </p:sp>
    </p:spTree>
    <p:extLst>
      <p:ext uri="{BB962C8B-B14F-4D97-AF65-F5344CB8AC3E}">
        <p14:creationId xmlns:p14="http://schemas.microsoft.com/office/powerpoint/2010/main" val="3972395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hen the Lord Jesus Knocks at the Door, How Will We Answer | Eastern  Lightning | by Anna | Medium">
            <a:extLst>
              <a:ext uri="{FF2B5EF4-FFF2-40B4-BE49-F238E27FC236}">
                <a16:creationId xmlns:a16="http://schemas.microsoft.com/office/drawing/2014/main" id="{1051503E-548A-9746-9F20-B2B57EEBD4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461" y="1848503"/>
            <a:ext cx="8097078" cy="455542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标题 1">
            <a:extLst>
              <a:ext uri="{FF2B5EF4-FFF2-40B4-BE49-F238E27FC236}">
                <a16:creationId xmlns:a16="http://schemas.microsoft.com/office/drawing/2014/main" id="{B25E4B85-B1AF-43CD-B4D5-A68DD04375F6}"/>
              </a:ext>
            </a:extLst>
          </p:cNvPr>
          <p:cNvSpPr>
            <a:spLocks noGrp="1"/>
          </p:cNvSpPr>
          <p:nvPr>
            <p:ph type="title"/>
          </p:nvPr>
        </p:nvSpPr>
        <p:spPr>
          <a:xfrm>
            <a:off x="0" y="454068"/>
            <a:ext cx="9144000" cy="1325563"/>
          </a:xfrm>
        </p:spPr>
        <p:txBody>
          <a:bodyPr/>
          <a:lstStyle/>
          <a:p>
            <a:r>
              <a:rPr lang="zh-CN" altLang="en-US" dirty="0">
                <a:solidFill>
                  <a:schemeClr val="tx1"/>
                </a:solidFill>
              </a:rPr>
              <a:t>这些事成就</a:t>
            </a:r>
            <a:br>
              <a:rPr lang="en-US" altLang="zh-CN" dirty="0">
                <a:solidFill>
                  <a:schemeClr val="tx1"/>
                </a:solidFill>
              </a:rPr>
            </a:br>
            <a:r>
              <a:rPr lang="zh-CN" altLang="en-US" dirty="0">
                <a:solidFill>
                  <a:schemeClr val="tx1"/>
                </a:solidFill>
              </a:rPr>
              <a:t>也该知道人子近了，正在门口了</a:t>
            </a:r>
            <a:endParaRPr lang="zh-CN" altLang="en-US" dirty="0"/>
          </a:p>
        </p:txBody>
      </p:sp>
    </p:spTree>
    <p:extLst>
      <p:ext uri="{BB962C8B-B14F-4D97-AF65-F5344CB8AC3E}">
        <p14:creationId xmlns:p14="http://schemas.microsoft.com/office/powerpoint/2010/main" val="1382542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a:extLst>
              <a:ext uri="{FF2B5EF4-FFF2-40B4-BE49-F238E27FC236}">
                <a16:creationId xmlns:a16="http://schemas.microsoft.com/office/drawing/2014/main" id="{B82B77A7-1A1C-9540-884B-1F7B722BAA97}"/>
              </a:ext>
            </a:extLst>
          </p:cNvPr>
          <p:cNvSpPr txBox="1"/>
          <p:nvPr/>
        </p:nvSpPr>
        <p:spPr>
          <a:xfrm>
            <a:off x="-1" y="429331"/>
            <a:ext cx="9143993"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主再临的迹象</a:t>
            </a:r>
          </a:p>
        </p:txBody>
      </p:sp>
      <p:pic>
        <p:nvPicPr>
          <p:cNvPr id="3" name="图片 2">
            <a:extLst>
              <a:ext uri="{FF2B5EF4-FFF2-40B4-BE49-F238E27FC236}">
                <a16:creationId xmlns:a16="http://schemas.microsoft.com/office/drawing/2014/main" id="{461A4CEA-8A8F-E441-BB1F-A6EB5F3A81DC}"/>
              </a:ext>
            </a:extLst>
          </p:cNvPr>
          <p:cNvPicPr>
            <a:picLocks noChangeAspect="1"/>
          </p:cNvPicPr>
          <p:nvPr/>
        </p:nvPicPr>
        <p:blipFill>
          <a:blip r:embed="rId3"/>
          <a:stretch>
            <a:fillRect/>
          </a:stretch>
        </p:blipFill>
        <p:spPr>
          <a:xfrm>
            <a:off x="-2" y="1628073"/>
            <a:ext cx="9143993" cy="480059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46737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A6053E-C9C4-114A-AEF8-E24E2C89B603}"/>
              </a:ext>
            </a:extLst>
          </p:cNvPr>
          <p:cNvSpPr>
            <a:spLocks noGrp="1"/>
          </p:cNvSpPr>
          <p:nvPr>
            <p:ph type="title"/>
          </p:nvPr>
        </p:nvSpPr>
        <p:spPr/>
        <p:txBody>
          <a:bodyPr/>
          <a:lstStyle/>
          <a:p>
            <a:r>
              <a:rPr lang="zh-CN" altLang="en-US" dirty="0">
                <a:solidFill>
                  <a:srgbClr val="052262"/>
                </a:solidFill>
                <a:latin typeface="微软雅黑" panose="020B0503020204020204" pitchFamily="34" charset="-122"/>
                <a:ea typeface="微软雅黑" panose="020B0503020204020204" pitchFamily="34" charset="-122"/>
              </a:rPr>
              <a:t>耶稣再来时有哪些预兆</a:t>
            </a:r>
          </a:p>
        </p:txBody>
      </p:sp>
      <p:sp>
        <p:nvSpPr>
          <p:cNvPr id="3" name="文本框 2">
            <a:extLst>
              <a:ext uri="{FF2B5EF4-FFF2-40B4-BE49-F238E27FC236}">
                <a16:creationId xmlns:a16="http://schemas.microsoft.com/office/drawing/2014/main" id="{E6887248-4B8B-4648-8046-5AE515CA7ACF}"/>
              </a:ext>
            </a:extLst>
          </p:cNvPr>
          <p:cNvSpPr txBox="1"/>
          <p:nvPr/>
        </p:nvSpPr>
        <p:spPr>
          <a:xfrm>
            <a:off x="971601" y="1729121"/>
            <a:ext cx="6332183" cy="1030539"/>
          </a:xfrm>
          <a:prstGeom prst="rect">
            <a:avLst/>
          </a:prstGeom>
          <a:noFill/>
        </p:spPr>
        <p:txBody>
          <a:bodyPr wrap="none" rtlCol="0">
            <a:spAutoFit/>
          </a:bodyPr>
          <a:lstStyle/>
          <a:p>
            <a:pPr>
              <a:lnSpc>
                <a:spcPts val="3840"/>
              </a:lnSpc>
            </a:pPr>
            <a:r>
              <a:rPr kumimoji="1" lang="en-US" altLang="zh-CN" sz="2800" dirty="0">
                <a:latin typeface="Microsoft YaHei" panose="020B0503020204020204" pitchFamily="34" charset="-122"/>
                <a:ea typeface="Microsoft YaHei" panose="020B0503020204020204" pitchFamily="34" charset="-122"/>
              </a:rPr>
              <a:t>1. </a:t>
            </a:r>
            <a:r>
              <a:rPr kumimoji="1" lang="zh-CN" altLang="en-US" sz="2800" dirty="0">
                <a:latin typeface="Microsoft YaHei" panose="020B0503020204020204" pitchFamily="34" charset="-122"/>
                <a:ea typeface="Microsoft YaHei" panose="020B0503020204020204" pitchFamily="34" charset="-122"/>
              </a:rPr>
              <a:t>福音传遍全球；</a:t>
            </a:r>
          </a:p>
          <a:p>
            <a:pPr>
              <a:lnSpc>
                <a:spcPts val="3840"/>
              </a:lnSpc>
            </a:pPr>
            <a:r>
              <a:rPr kumimoji="1" lang="en-US" altLang="zh-CN" sz="2800" dirty="0">
                <a:latin typeface="Microsoft YaHei" panose="020B0503020204020204" pitchFamily="34" charset="-122"/>
                <a:ea typeface="Microsoft YaHei" panose="020B0503020204020204" pitchFamily="34" charset="-122"/>
              </a:rPr>
              <a:t>2. </a:t>
            </a:r>
            <a:r>
              <a:rPr kumimoji="1" lang="zh-CN" altLang="en-US" sz="2800" dirty="0">
                <a:latin typeface="Microsoft YaHei" panose="020B0503020204020204" pitchFamily="34" charset="-122"/>
                <a:ea typeface="Microsoft YaHei" panose="020B0503020204020204" pitchFamily="34" charset="-122"/>
              </a:rPr>
              <a:t>犹太人归回以色列并控制耶路撒冷。</a:t>
            </a:r>
          </a:p>
        </p:txBody>
      </p:sp>
      <p:cxnSp>
        <p:nvCxnSpPr>
          <p:cNvPr id="5" name="直线连接符 4">
            <a:extLst>
              <a:ext uri="{FF2B5EF4-FFF2-40B4-BE49-F238E27FC236}">
                <a16:creationId xmlns:a16="http://schemas.microsoft.com/office/drawing/2014/main" id="{B7F4CEF0-29D6-704C-9E16-46A47ACDD1AF}"/>
              </a:ext>
            </a:extLst>
          </p:cNvPr>
          <p:cNvCxnSpPr>
            <a:cxnSpLocks/>
            <a:stCxn id="9" idx="1"/>
          </p:cNvCxnSpPr>
          <p:nvPr/>
        </p:nvCxnSpPr>
        <p:spPr>
          <a:xfrm>
            <a:off x="446212" y="1640577"/>
            <a:ext cx="0" cy="485856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4ADA7000-14DA-8244-8FFE-76C275A443D8}"/>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FB979963-15C5-5F45-98F1-AAE6A6E39F64}"/>
              </a:ext>
            </a:extLst>
          </p:cNvPr>
          <p:cNvCxnSpPr>
            <a:cxnSpLocks/>
          </p:cNvCxnSpPr>
          <p:nvPr/>
        </p:nvCxnSpPr>
        <p:spPr>
          <a:xfrm flipH="1">
            <a:off x="971601" y="163075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7A85DF54-5DA4-AE4E-AF3E-8C3752AC5222}"/>
              </a:ext>
            </a:extLst>
          </p:cNvPr>
          <p:cNvCxnSpPr>
            <a:cxnSpLocks/>
          </p:cNvCxnSpPr>
          <p:nvPr/>
        </p:nvCxnSpPr>
        <p:spPr>
          <a:xfrm>
            <a:off x="8714269" y="1640577"/>
            <a:ext cx="0" cy="472045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E55FAFAC-B12D-E84C-B60D-41CF780E1053}"/>
              </a:ext>
            </a:extLst>
          </p:cNvPr>
          <p:cNvPicPr>
            <a:picLocks noChangeAspect="1"/>
          </p:cNvPicPr>
          <p:nvPr/>
        </p:nvPicPr>
        <p:blipFill rotWithShape="1">
          <a:blip r:embed="rId3"/>
          <a:srcRect l="38822" t="7371" r="20768" b="51298"/>
          <a:stretch/>
        </p:blipFill>
        <p:spPr>
          <a:xfrm>
            <a:off x="446212" y="1375504"/>
            <a:ext cx="544010" cy="530146"/>
          </a:xfrm>
          <a:prstGeom prst="rect">
            <a:avLst/>
          </a:prstGeom>
        </p:spPr>
      </p:pic>
      <p:pic>
        <p:nvPicPr>
          <p:cNvPr id="10" name="图片 9">
            <a:extLst>
              <a:ext uri="{FF2B5EF4-FFF2-40B4-BE49-F238E27FC236}">
                <a16:creationId xmlns:a16="http://schemas.microsoft.com/office/drawing/2014/main" id="{06E0F5DD-DAA6-B440-89AA-387C97D44933}"/>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pic>
        <p:nvPicPr>
          <p:cNvPr id="11" name="Picture 10">
            <a:extLst>
              <a:ext uri="{FF2B5EF4-FFF2-40B4-BE49-F238E27FC236}">
                <a16:creationId xmlns:a16="http://schemas.microsoft.com/office/drawing/2014/main" id="{2E02E080-59AC-1643-885E-7A0DFF6149E3}"/>
              </a:ext>
            </a:extLst>
          </p:cNvPr>
          <p:cNvPicPr>
            <a:picLocks noChangeAspect="1"/>
          </p:cNvPicPr>
          <p:nvPr/>
        </p:nvPicPr>
        <p:blipFill>
          <a:blip r:embed="rId5"/>
          <a:stretch>
            <a:fillRect/>
          </a:stretch>
        </p:blipFill>
        <p:spPr>
          <a:xfrm>
            <a:off x="854208" y="3083014"/>
            <a:ext cx="3553884" cy="259433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C0F4D50C-21B5-484E-8252-13D77B326C8F}"/>
              </a:ext>
            </a:extLst>
          </p:cNvPr>
          <p:cNvSpPr txBox="1"/>
          <p:nvPr/>
        </p:nvSpPr>
        <p:spPr>
          <a:xfrm>
            <a:off x="854208" y="5803225"/>
            <a:ext cx="3553874" cy="461665"/>
          </a:xfrm>
          <a:prstGeom prst="rect">
            <a:avLst/>
          </a:prstGeom>
          <a:noFill/>
        </p:spPr>
        <p:txBody>
          <a:bodyPr wrap="square" rtlCol="0">
            <a:spAutoFit/>
          </a:bodyPr>
          <a:lstStyle/>
          <a:p>
            <a:pPr algn="ctr"/>
            <a:r>
              <a:rPr lang="en-CN" sz="2400" dirty="0">
                <a:latin typeface="Microsoft YaHei" panose="020B0503020204020204" pitchFamily="34" charset="-122"/>
                <a:ea typeface="Microsoft YaHei" panose="020B0503020204020204" pitchFamily="34" charset="-122"/>
              </a:rPr>
              <a:t>在印度派福音单张</a:t>
            </a:r>
          </a:p>
        </p:txBody>
      </p:sp>
      <p:pic>
        <p:nvPicPr>
          <p:cNvPr id="15" name="Picture 14">
            <a:extLst>
              <a:ext uri="{FF2B5EF4-FFF2-40B4-BE49-F238E27FC236}">
                <a16:creationId xmlns:a16="http://schemas.microsoft.com/office/drawing/2014/main" id="{9FA224F6-AF37-0B4A-98B7-DC2E13066F71}"/>
              </a:ext>
            </a:extLst>
          </p:cNvPr>
          <p:cNvPicPr>
            <a:picLocks noChangeAspect="1"/>
          </p:cNvPicPr>
          <p:nvPr/>
        </p:nvPicPr>
        <p:blipFill>
          <a:blip r:embed="rId6"/>
          <a:stretch>
            <a:fillRect/>
          </a:stretch>
        </p:blipFill>
        <p:spPr>
          <a:xfrm>
            <a:off x="-3276646" y="2147357"/>
            <a:ext cx="2786180" cy="2563286"/>
          </a:xfrm>
          <a:prstGeom prst="rect">
            <a:avLst/>
          </a:prstGeom>
        </p:spPr>
      </p:pic>
      <p:pic>
        <p:nvPicPr>
          <p:cNvPr id="17" name="Picture 16">
            <a:extLst>
              <a:ext uri="{FF2B5EF4-FFF2-40B4-BE49-F238E27FC236}">
                <a16:creationId xmlns:a16="http://schemas.microsoft.com/office/drawing/2014/main" id="{6442B1B9-1E7B-E648-A252-7CD606A944BF}"/>
              </a:ext>
            </a:extLst>
          </p:cNvPr>
          <p:cNvPicPr>
            <a:picLocks noChangeAspect="1"/>
          </p:cNvPicPr>
          <p:nvPr/>
        </p:nvPicPr>
        <p:blipFill>
          <a:blip r:embed="rId7"/>
          <a:stretch>
            <a:fillRect/>
          </a:stretch>
        </p:blipFill>
        <p:spPr>
          <a:xfrm>
            <a:off x="4485460" y="3083013"/>
            <a:ext cx="3898573" cy="259432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extBox 17">
            <a:extLst>
              <a:ext uri="{FF2B5EF4-FFF2-40B4-BE49-F238E27FC236}">
                <a16:creationId xmlns:a16="http://schemas.microsoft.com/office/drawing/2014/main" id="{7F1025EB-6041-3643-B311-405ED15C7B93}"/>
              </a:ext>
            </a:extLst>
          </p:cNvPr>
          <p:cNvSpPr txBox="1"/>
          <p:nvPr/>
        </p:nvSpPr>
        <p:spPr>
          <a:xfrm>
            <a:off x="4485460" y="5803225"/>
            <a:ext cx="3898573" cy="461665"/>
          </a:xfrm>
          <a:prstGeom prst="rect">
            <a:avLst/>
          </a:prstGeom>
          <a:noFill/>
        </p:spPr>
        <p:txBody>
          <a:bodyPr wrap="square" rtlCol="0">
            <a:spAutoFit/>
          </a:bodyPr>
          <a:lstStyle/>
          <a:p>
            <a:pPr algn="ctr"/>
            <a:r>
              <a:rPr lang="en-CN" sz="2400" dirty="0">
                <a:latin typeface="Microsoft YaHei" panose="020B0503020204020204" pitchFamily="34" charset="-122"/>
                <a:ea typeface="Microsoft YaHei" panose="020B0503020204020204" pitchFamily="34" charset="-122"/>
              </a:rPr>
              <a:t>以色列军队在耶路撒冷</a:t>
            </a:r>
          </a:p>
        </p:txBody>
      </p:sp>
    </p:spTree>
    <p:extLst>
      <p:ext uri="{BB962C8B-B14F-4D97-AF65-F5344CB8AC3E}">
        <p14:creationId xmlns:p14="http://schemas.microsoft.com/office/powerpoint/2010/main" val="3629738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A6053E-C9C4-114A-AEF8-E24E2C89B603}"/>
              </a:ext>
            </a:extLst>
          </p:cNvPr>
          <p:cNvSpPr>
            <a:spLocks noGrp="1"/>
          </p:cNvSpPr>
          <p:nvPr>
            <p:ph type="title"/>
          </p:nvPr>
        </p:nvSpPr>
        <p:spPr/>
        <p:txBody>
          <a:bodyPr/>
          <a:lstStyle/>
          <a:p>
            <a:r>
              <a:rPr lang="zh-CN" altLang="en-US" dirty="0">
                <a:solidFill>
                  <a:srgbClr val="052262"/>
                </a:solidFill>
                <a:latin typeface="微软雅黑" panose="020B0503020204020204" pitchFamily="34" charset="-122"/>
                <a:ea typeface="微软雅黑" panose="020B0503020204020204" pitchFamily="34" charset="-122"/>
              </a:rPr>
              <a:t>福音传遍全球</a:t>
            </a:r>
          </a:p>
        </p:txBody>
      </p:sp>
      <p:pic>
        <p:nvPicPr>
          <p:cNvPr id="3" name="图片 2">
            <a:extLst>
              <a:ext uri="{FF2B5EF4-FFF2-40B4-BE49-F238E27FC236}">
                <a16:creationId xmlns:a16="http://schemas.microsoft.com/office/drawing/2014/main" id="{6B3827F9-2156-F247-AB6F-0BF93D455785}"/>
              </a:ext>
            </a:extLst>
          </p:cNvPr>
          <p:cNvPicPr>
            <a:picLocks noChangeAspect="1"/>
          </p:cNvPicPr>
          <p:nvPr/>
        </p:nvPicPr>
        <p:blipFill>
          <a:blip r:embed="rId3"/>
          <a:stretch>
            <a:fillRect/>
          </a:stretch>
        </p:blipFill>
        <p:spPr>
          <a:xfrm>
            <a:off x="0" y="1542565"/>
            <a:ext cx="9143999" cy="5156390"/>
          </a:xfrm>
          <a:prstGeom prst="rect">
            <a:avLst/>
          </a:prstGeom>
        </p:spPr>
      </p:pic>
    </p:spTree>
    <p:extLst>
      <p:ext uri="{BB962C8B-B14F-4D97-AF65-F5344CB8AC3E}">
        <p14:creationId xmlns:p14="http://schemas.microsoft.com/office/powerpoint/2010/main" val="780278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a:extLst>
              <a:ext uri="{FF2B5EF4-FFF2-40B4-BE49-F238E27FC236}">
                <a16:creationId xmlns:a16="http://schemas.microsoft.com/office/drawing/2014/main" id="{D36CEBB3-9EAC-914A-95E2-ADBFC952D3F2}"/>
              </a:ext>
            </a:extLst>
          </p:cNvPr>
          <p:cNvSpPr txBox="1"/>
          <p:nvPr/>
        </p:nvSpPr>
        <p:spPr>
          <a:xfrm>
            <a:off x="-1" y="429331"/>
            <a:ext cx="9143993"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上帝应许救主会来</a:t>
            </a:r>
          </a:p>
        </p:txBody>
      </p:sp>
      <p:pic>
        <p:nvPicPr>
          <p:cNvPr id="6" name="图片 10">
            <a:extLst>
              <a:ext uri="{FF2B5EF4-FFF2-40B4-BE49-F238E27FC236}">
                <a16:creationId xmlns:a16="http://schemas.microsoft.com/office/drawing/2014/main" id="{E8D6F066-D7A7-BF45-98CF-A0420E49B9DE}"/>
              </a:ext>
            </a:extLst>
          </p:cNvPr>
          <p:cNvPicPr>
            <a:picLocks noChangeAspect="1"/>
          </p:cNvPicPr>
          <p:nvPr/>
        </p:nvPicPr>
        <p:blipFill rotWithShape="1">
          <a:blip r:embed="rId3"/>
          <a:srcRect l="2545" t="7924" r="6835" b="4962"/>
          <a:stretch/>
        </p:blipFill>
        <p:spPr>
          <a:xfrm>
            <a:off x="2397691" y="1284273"/>
            <a:ext cx="4348608" cy="557372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902965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a:extLst>
              <a:ext uri="{FF2B5EF4-FFF2-40B4-BE49-F238E27FC236}">
                <a16:creationId xmlns:a16="http://schemas.microsoft.com/office/drawing/2014/main" id="{D36CEBB3-9EAC-914A-95E2-ADBFC952D3F2}"/>
              </a:ext>
            </a:extLst>
          </p:cNvPr>
          <p:cNvSpPr txBox="1"/>
          <p:nvPr/>
        </p:nvSpPr>
        <p:spPr>
          <a:xfrm>
            <a:off x="-1" y="429331"/>
            <a:ext cx="9143993"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只有犹太人敬拜耶和华</a:t>
            </a:r>
          </a:p>
        </p:txBody>
      </p:sp>
      <p:sp>
        <p:nvSpPr>
          <p:cNvPr id="5" name="文本框 4">
            <a:extLst>
              <a:ext uri="{FF2B5EF4-FFF2-40B4-BE49-F238E27FC236}">
                <a16:creationId xmlns:a16="http://schemas.microsoft.com/office/drawing/2014/main" id="{991561A0-4579-284D-A44E-C73F0E2DC62B}"/>
              </a:ext>
            </a:extLst>
          </p:cNvPr>
          <p:cNvSpPr txBox="1"/>
          <p:nvPr/>
        </p:nvSpPr>
        <p:spPr>
          <a:xfrm>
            <a:off x="5278056" y="3229337"/>
            <a:ext cx="877163" cy="646331"/>
          </a:xfrm>
          <a:prstGeom prst="rect">
            <a:avLst/>
          </a:prstGeom>
          <a:noFill/>
        </p:spPr>
        <p:txBody>
          <a:bodyPr wrap="none" rtlCol="0">
            <a:spAutoFit/>
          </a:bodyPr>
          <a:lstStyle/>
          <a:p>
            <a:r>
              <a:rPr kumimoji="1" lang="zh-CN" altLang="en-US" dirty="0"/>
              <a:t>犹太人</a:t>
            </a:r>
            <a:endParaRPr kumimoji="1" lang="en-US" altLang="zh-CN" dirty="0"/>
          </a:p>
          <a:p>
            <a:r>
              <a:rPr kumimoji="1" lang="zh-CN" altLang="en-US" dirty="0"/>
              <a:t>在圣殿</a:t>
            </a:r>
          </a:p>
        </p:txBody>
      </p:sp>
      <p:grpSp>
        <p:nvGrpSpPr>
          <p:cNvPr id="9" name="组合 8">
            <a:extLst>
              <a:ext uri="{FF2B5EF4-FFF2-40B4-BE49-F238E27FC236}">
                <a16:creationId xmlns:a16="http://schemas.microsoft.com/office/drawing/2014/main" id="{51B37ADB-0D39-3144-8F9B-69435D94A5E6}"/>
              </a:ext>
            </a:extLst>
          </p:cNvPr>
          <p:cNvGrpSpPr/>
          <p:nvPr/>
        </p:nvGrpSpPr>
        <p:grpSpPr>
          <a:xfrm>
            <a:off x="0" y="2173137"/>
            <a:ext cx="9143992" cy="2874325"/>
            <a:chOff x="1513343" y="2194286"/>
            <a:chExt cx="7231974" cy="2273300"/>
          </a:xfrm>
        </p:grpSpPr>
        <p:pic>
          <p:nvPicPr>
            <p:cNvPr id="7" name="图片 6">
              <a:extLst>
                <a:ext uri="{FF2B5EF4-FFF2-40B4-BE49-F238E27FC236}">
                  <a16:creationId xmlns:a16="http://schemas.microsoft.com/office/drawing/2014/main" id="{694B40ED-5935-2A48-97B1-685AC26BC877}"/>
                </a:ext>
              </a:extLst>
            </p:cNvPr>
            <p:cNvPicPr>
              <a:picLocks noChangeAspect="1"/>
            </p:cNvPicPr>
            <p:nvPr/>
          </p:nvPicPr>
          <p:blipFill>
            <a:blip r:embed="rId3"/>
            <a:stretch>
              <a:fillRect/>
            </a:stretch>
          </p:blipFill>
          <p:spPr>
            <a:xfrm>
              <a:off x="4681317" y="2194286"/>
              <a:ext cx="4064000" cy="22733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图片 7">
              <a:extLst>
                <a:ext uri="{FF2B5EF4-FFF2-40B4-BE49-F238E27FC236}">
                  <a16:creationId xmlns:a16="http://schemas.microsoft.com/office/drawing/2014/main" id="{48822714-EACA-BB49-AF08-45CD868A7871}"/>
                </a:ext>
              </a:extLst>
            </p:cNvPr>
            <p:cNvPicPr>
              <a:picLocks noChangeAspect="1"/>
            </p:cNvPicPr>
            <p:nvPr/>
          </p:nvPicPr>
          <p:blipFill>
            <a:blip r:embed="rId4"/>
            <a:stretch>
              <a:fillRect/>
            </a:stretch>
          </p:blipFill>
          <p:spPr>
            <a:xfrm>
              <a:off x="1513343" y="2194286"/>
              <a:ext cx="3110096" cy="227329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2063449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718217" y="2179624"/>
            <a:ext cx="7782092" cy="4482190"/>
          </a:xfrm>
          <a:prstGeom prst="rect">
            <a:avLst/>
          </a:prstGeom>
          <a:noFill/>
          <a:ln w="9525">
            <a:noFill/>
            <a:miter lim="800000"/>
            <a:headEnd/>
            <a:tailEnd/>
          </a:ln>
          <a:effectLst/>
        </p:spPr>
        <p:txBody>
          <a:bodyPr lIns="81041" tIns="40521" rIns="81041" bIns="40521"/>
          <a:lstStyle/>
          <a:p>
            <a:pPr lvl="0" defTabSz="685800">
              <a:defRPr/>
            </a:pPr>
            <a:endParaRPr lang="en-CN" sz="2400" dirty="0"/>
          </a:p>
        </p:txBody>
      </p:sp>
      <p:cxnSp>
        <p:nvCxnSpPr>
          <p:cNvPr id="5" name="直线连接符 4">
            <a:extLst>
              <a:ext uri="{FF2B5EF4-FFF2-40B4-BE49-F238E27FC236}">
                <a16:creationId xmlns:a16="http://schemas.microsoft.com/office/drawing/2014/main" id="{E7E58E26-83D5-8246-8CBE-875788419684}"/>
              </a:ext>
            </a:extLst>
          </p:cNvPr>
          <p:cNvCxnSpPr>
            <a:cxnSpLocks/>
            <a:stCxn id="9" idx="1"/>
          </p:cNvCxnSpPr>
          <p:nvPr/>
        </p:nvCxnSpPr>
        <p:spPr>
          <a:xfrm>
            <a:off x="446212" y="1754385"/>
            <a:ext cx="0" cy="474494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01C60BAF-DBA3-1346-9657-4DC6526ACC25}"/>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5D3C7E64-00A5-1E43-8E35-03AB1DBF4B67}"/>
              </a:ext>
            </a:extLst>
          </p:cNvPr>
          <p:cNvCxnSpPr>
            <a:cxnSpLocks/>
          </p:cNvCxnSpPr>
          <p:nvPr/>
        </p:nvCxnSpPr>
        <p:spPr>
          <a:xfrm flipH="1">
            <a:off x="971601" y="174456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7E96BCF6-53D4-054F-B545-3B187BFE97F7}"/>
              </a:ext>
            </a:extLst>
          </p:cNvPr>
          <p:cNvCxnSpPr>
            <a:cxnSpLocks/>
          </p:cNvCxnSpPr>
          <p:nvPr/>
        </p:nvCxnSpPr>
        <p:spPr>
          <a:xfrm>
            <a:off x="8714269" y="1754385"/>
            <a:ext cx="0" cy="46066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0F978487-7A38-184B-BC10-4EB8D0663FA3}"/>
              </a:ext>
            </a:extLst>
          </p:cNvPr>
          <p:cNvPicPr>
            <a:picLocks noChangeAspect="1"/>
          </p:cNvPicPr>
          <p:nvPr/>
        </p:nvPicPr>
        <p:blipFill rotWithShape="1">
          <a:blip r:embed="rId3"/>
          <a:srcRect l="38822" t="7371" r="20768" b="51298"/>
          <a:stretch/>
        </p:blipFill>
        <p:spPr>
          <a:xfrm>
            <a:off x="446212" y="1489312"/>
            <a:ext cx="544010" cy="530146"/>
          </a:xfrm>
          <a:prstGeom prst="rect">
            <a:avLst/>
          </a:prstGeom>
        </p:spPr>
      </p:pic>
      <p:pic>
        <p:nvPicPr>
          <p:cNvPr id="10" name="图片 9">
            <a:extLst>
              <a:ext uri="{FF2B5EF4-FFF2-40B4-BE49-F238E27FC236}">
                <a16:creationId xmlns:a16="http://schemas.microsoft.com/office/drawing/2014/main" id="{946FC0BB-20AE-DF45-BC7D-0F9E76E44D9C}"/>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699596" y="4874673"/>
            <a:ext cx="7782092" cy="1322235"/>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创世记</a:t>
            </a:r>
            <a:r>
              <a:rPr lang="en-US" altLang="zh-CN" sz="2800" dirty="0">
                <a:latin typeface="Microsoft YaHei" panose="020B0503020204020204" pitchFamily="34" charset="-122"/>
                <a:ea typeface="Microsoft YaHei" panose="020B0503020204020204" pitchFamily="34" charset="-122"/>
              </a:rPr>
              <a:t>22:18</a:t>
            </a:r>
            <a:r>
              <a:rPr lang="zh-CN" altLang="en-US" sz="2800" dirty="0">
                <a:latin typeface="Microsoft YaHei" panose="020B0503020204020204" pitchFamily="34" charset="-122"/>
                <a:ea typeface="Microsoft YaHei" panose="020B0503020204020204" pitchFamily="34" charset="-122"/>
              </a:rPr>
              <a:t> 并且地上万国都必因你</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亚伯拉罕</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的后裔得福</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 </a:t>
            </a:r>
          </a:p>
        </p:txBody>
      </p:sp>
      <p:pic>
        <p:nvPicPr>
          <p:cNvPr id="14" name="图片 13">
            <a:extLst>
              <a:ext uri="{FF2B5EF4-FFF2-40B4-BE49-F238E27FC236}">
                <a16:creationId xmlns:a16="http://schemas.microsoft.com/office/drawing/2014/main" id="{569E8822-F9DD-B448-B475-22EB0A1D5B58}"/>
              </a:ext>
            </a:extLst>
          </p:cNvPr>
          <p:cNvPicPr>
            <a:picLocks noChangeAspect="1"/>
          </p:cNvPicPr>
          <p:nvPr/>
        </p:nvPicPr>
        <p:blipFill rotWithShape="1">
          <a:blip r:embed="rId5"/>
          <a:srcRect b="25000"/>
          <a:stretch/>
        </p:blipFill>
        <p:spPr>
          <a:xfrm>
            <a:off x="822731" y="1931654"/>
            <a:ext cx="3583780" cy="268783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5">
            <a:extLst>
              <a:ext uri="{FF2B5EF4-FFF2-40B4-BE49-F238E27FC236}">
                <a16:creationId xmlns:a16="http://schemas.microsoft.com/office/drawing/2014/main" id="{1A86AB52-94AD-1A43-8FF6-39ACA1BD2D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8742" y="1931654"/>
            <a:ext cx="4040188" cy="2682875"/>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14394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1">
            <a:extLst>
              <a:ext uri="{FF2B5EF4-FFF2-40B4-BE49-F238E27FC236}">
                <a16:creationId xmlns:a16="http://schemas.microsoft.com/office/drawing/2014/main" id="{DF7FC2BF-FE40-3C47-A710-B43952D2A7A5}"/>
              </a:ext>
            </a:extLst>
          </p:cNvPr>
          <p:cNvGrpSpPr/>
          <p:nvPr/>
        </p:nvGrpSpPr>
        <p:grpSpPr>
          <a:xfrm>
            <a:off x="-1" y="1579607"/>
            <a:ext cx="9144001" cy="4732606"/>
            <a:chOff x="165130" y="1371655"/>
            <a:chExt cx="9187215" cy="4754972"/>
          </a:xfrm>
        </p:grpSpPr>
        <p:pic>
          <p:nvPicPr>
            <p:cNvPr id="7" name="Picture 7">
              <a:extLst>
                <a:ext uri="{FF2B5EF4-FFF2-40B4-BE49-F238E27FC236}">
                  <a16:creationId xmlns:a16="http://schemas.microsoft.com/office/drawing/2014/main" id="{8B47CAC7-A29A-3641-8D82-404F862767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556"/>
            <a:stretch/>
          </p:blipFill>
          <p:spPr bwMode="auto">
            <a:xfrm>
              <a:off x="165130" y="1376362"/>
              <a:ext cx="4381500" cy="4735071"/>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CCFDDED9-4728-9246-B2D8-C6A36D347A8F}"/>
                </a:ext>
              </a:extLst>
            </p:cNvPr>
            <p:cNvPicPr>
              <a:picLocks noChangeAspect="1"/>
            </p:cNvPicPr>
            <p:nvPr/>
          </p:nvPicPr>
          <p:blipFill>
            <a:blip r:embed="rId4"/>
            <a:stretch>
              <a:fillRect/>
            </a:stretch>
          </p:blipFill>
          <p:spPr>
            <a:xfrm>
              <a:off x="4597373" y="1371655"/>
              <a:ext cx="4754972" cy="4754972"/>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9" name="文本框 2">
            <a:extLst>
              <a:ext uri="{FF2B5EF4-FFF2-40B4-BE49-F238E27FC236}">
                <a16:creationId xmlns:a16="http://schemas.microsoft.com/office/drawing/2014/main" id="{C3762D85-9A26-6E4B-A3AC-408655F32419}"/>
              </a:ext>
            </a:extLst>
          </p:cNvPr>
          <p:cNvSpPr txBox="1"/>
          <p:nvPr/>
        </p:nvSpPr>
        <p:spPr>
          <a:xfrm>
            <a:off x="-1" y="429331"/>
            <a:ext cx="9143993"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宣教士给中国带来了现代教育和医疗</a:t>
            </a:r>
          </a:p>
        </p:txBody>
      </p:sp>
    </p:spTree>
    <p:extLst>
      <p:ext uri="{BB962C8B-B14F-4D97-AF65-F5344CB8AC3E}">
        <p14:creationId xmlns:p14="http://schemas.microsoft.com/office/powerpoint/2010/main" val="2696008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718217" y="2179624"/>
            <a:ext cx="7782092" cy="4482190"/>
          </a:xfrm>
          <a:prstGeom prst="rect">
            <a:avLst/>
          </a:prstGeom>
          <a:noFill/>
          <a:ln w="9525">
            <a:noFill/>
            <a:miter lim="800000"/>
            <a:headEnd/>
            <a:tailEnd/>
          </a:ln>
          <a:effectLst/>
        </p:spPr>
        <p:txBody>
          <a:bodyPr lIns="81041" tIns="40521" rIns="81041" bIns="40521"/>
          <a:lstStyle/>
          <a:p>
            <a:pPr lvl="0" defTabSz="685800">
              <a:defRPr/>
            </a:pPr>
            <a:endParaRPr lang="en-CN" sz="2400" dirty="0"/>
          </a:p>
        </p:txBody>
      </p:sp>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736290" y="3922737"/>
            <a:ext cx="7782092" cy="2876417"/>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使徒行传</a:t>
            </a:r>
            <a:r>
              <a:rPr lang="en-US" altLang="zh-CN" sz="2800" dirty="0">
                <a:latin typeface="Microsoft YaHei" panose="020B0503020204020204" pitchFamily="34" charset="-122"/>
                <a:ea typeface="Microsoft YaHei" panose="020B0503020204020204" pitchFamily="34" charset="-122"/>
              </a:rPr>
              <a:t>1:9……</a:t>
            </a:r>
            <a:r>
              <a:rPr lang="zh-CN" altLang="en-US" sz="2800" dirty="0">
                <a:latin typeface="Microsoft YaHei" panose="020B0503020204020204" pitchFamily="34" charset="-122"/>
                <a:ea typeface="Microsoft YaHei" panose="020B0503020204020204" pitchFamily="34" charset="-122"/>
              </a:rPr>
              <a:t>他们正看的时候，他就被取上升。有一朵云彩把他接去，便看不见他了。</a:t>
            </a:r>
            <a:r>
              <a:rPr lang="en-US" altLang="zh-CN" sz="2800" dirty="0">
                <a:latin typeface="Microsoft YaHei" panose="020B0503020204020204" pitchFamily="34" charset="-122"/>
                <a:ea typeface="Microsoft YaHei" panose="020B0503020204020204" pitchFamily="34" charset="-122"/>
              </a:rPr>
              <a:t>10……</a:t>
            </a:r>
            <a:r>
              <a:rPr lang="zh-CN" altLang="en-US" sz="2800" dirty="0">
                <a:latin typeface="Microsoft YaHei" panose="020B0503020204020204" pitchFamily="34" charset="-122"/>
                <a:ea typeface="Microsoft YaHei" panose="020B0503020204020204" pitchFamily="34" charset="-122"/>
              </a:rPr>
              <a:t>忽然有两个人身穿白衣，站在旁边，说：</a:t>
            </a:r>
            <a:r>
              <a:rPr lang="en-US" altLang="zh-CN" sz="2800" dirty="0">
                <a:latin typeface="Microsoft YaHei" panose="020B0503020204020204" pitchFamily="34" charset="-122"/>
                <a:ea typeface="Microsoft YaHei" panose="020B0503020204020204" pitchFamily="34" charset="-122"/>
              </a:rPr>
              <a:t>11“</a:t>
            </a:r>
            <a:r>
              <a:rPr lang="zh-CN" altLang="en-US" sz="2800" dirty="0">
                <a:latin typeface="Microsoft YaHei" panose="020B0503020204020204" pitchFamily="34" charset="-122"/>
                <a:ea typeface="Microsoft YaHei" panose="020B0503020204020204" pitchFamily="34" charset="-122"/>
              </a:rPr>
              <a:t>加利利人哪，</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这离开你们被接升天的耶稣，你们见他怎样往天上去，他还要怎样来。”</a:t>
            </a:r>
          </a:p>
        </p:txBody>
      </p:sp>
      <p:sp>
        <p:nvSpPr>
          <p:cNvPr id="13" name="TextBox 12">
            <a:extLst>
              <a:ext uri="{FF2B5EF4-FFF2-40B4-BE49-F238E27FC236}">
                <a16:creationId xmlns:a16="http://schemas.microsoft.com/office/drawing/2014/main" id="{8311D8E0-EA3F-824C-91E7-CDF754F0B47C}"/>
              </a:ext>
            </a:extLst>
          </p:cNvPr>
          <p:cNvSpPr txBox="1"/>
          <p:nvPr/>
        </p:nvSpPr>
        <p:spPr>
          <a:xfrm>
            <a:off x="-1441938" y="1617785"/>
            <a:ext cx="184731" cy="369332"/>
          </a:xfrm>
          <a:prstGeom prst="rect">
            <a:avLst/>
          </a:prstGeom>
          <a:noFill/>
        </p:spPr>
        <p:txBody>
          <a:bodyPr wrap="none" rtlCol="0">
            <a:spAutoFit/>
          </a:bodyPr>
          <a:lstStyle/>
          <a:p>
            <a:endParaRPr lang="en-CN" dirty="0"/>
          </a:p>
        </p:txBody>
      </p:sp>
      <p:cxnSp>
        <p:nvCxnSpPr>
          <p:cNvPr id="14" name="直线连接符 13">
            <a:extLst>
              <a:ext uri="{FF2B5EF4-FFF2-40B4-BE49-F238E27FC236}">
                <a16:creationId xmlns:a16="http://schemas.microsoft.com/office/drawing/2014/main" id="{21D706C6-6035-FD4D-AA85-FE2F13A5D399}"/>
              </a:ext>
            </a:extLst>
          </p:cNvPr>
          <p:cNvCxnSpPr>
            <a:cxnSpLocks/>
            <a:stCxn id="20" idx="1"/>
          </p:cNvCxnSpPr>
          <p:nvPr/>
        </p:nvCxnSpPr>
        <p:spPr>
          <a:xfrm>
            <a:off x="454532" y="3856892"/>
            <a:ext cx="0" cy="2642436"/>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6" name="直线连接符 15">
            <a:extLst>
              <a:ext uri="{FF2B5EF4-FFF2-40B4-BE49-F238E27FC236}">
                <a16:creationId xmlns:a16="http://schemas.microsoft.com/office/drawing/2014/main" id="{1B5D993A-56FA-414C-BE16-0FC6C79E92CC}"/>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8" name="直线连接符 17">
            <a:extLst>
              <a:ext uri="{FF2B5EF4-FFF2-40B4-BE49-F238E27FC236}">
                <a16:creationId xmlns:a16="http://schemas.microsoft.com/office/drawing/2014/main" id="{DEC89746-64E2-6F41-A264-D1AB9DCDD1D7}"/>
              </a:ext>
            </a:extLst>
          </p:cNvPr>
          <p:cNvCxnSpPr>
            <a:cxnSpLocks/>
          </p:cNvCxnSpPr>
          <p:nvPr/>
        </p:nvCxnSpPr>
        <p:spPr>
          <a:xfrm flipH="1">
            <a:off x="971601" y="385007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直线连接符 18">
            <a:extLst>
              <a:ext uri="{FF2B5EF4-FFF2-40B4-BE49-F238E27FC236}">
                <a16:creationId xmlns:a16="http://schemas.microsoft.com/office/drawing/2014/main" id="{25BE6BB8-2E21-4241-8756-32CFF7F2DBC6}"/>
              </a:ext>
            </a:extLst>
          </p:cNvPr>
          <p:cNvCxnSpPr>
            <a:cxnSpLocks/>
          </p:cNvCxnSpPr>
          <p:nvPr/>
        </p:nvCxnSpPr>
        <p:spPr>
          <a:xfrm>
            <a:off x="8714269" y="3856892"/>
            <a:ext cx="0" cy="264243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图片 19">
            <a:extLst>
              <a:ext uri="{FF2B5EF4-FFF2-40B4-BE49-F238E27FC236}">
                <a16:creationId xmlns:a16="http://schemas.microsoft.com/office/drawing/2014/main" id="{F885E554-0AF8-5845-99CA-E7ADD5B52484}"/>
              </a:ext>
            </a:extLst>
          </p:cNvPr>
          <p:cNvPicPr>
            <a:picLocks noChangeAspect="1"/>
          </p:cNvPicPr>
          <p:nvPr/>
        </p:nvPicPr>
        <p:blipFill rotWithShape="1">
          <a:blip r:embed="rId3"/>
          <a:srcRect l="38822" t="7371" r="20768" b="51298"/>
          <a:stretch/>
        </p:blipFill>
        <p:spPr>
          <a:xfrm>
            <a:off x="454532" y="3591819"/>
            <a:ext cx="544010" cy="530146"/>
          </a:xfrm>
          <a:prstGeom prst="rect">
            <a:avLst/>
          </a:prstGeom>
        </p:spPr>
      </p:pic>
      <p:pic>
        <p:nvPicPr>
          <p:cNvPr id="21" name="图片 20">
            <a:extLst>
              <a:ext uri="{FF2B5EF4-FFF2-40B4-BE49-F238E27FC236}">
                <a16:creationId xmlns:a16="http://schemas.microsoft.com/office/drawing/2014/main" id="{B3245068-B669-5646-AF23-68AB2B9243A9}"/>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grpSp>
        <p:nvGrpSpPr>
          <p:cNvPr id="6" name="组合 5">
            <a:extLst>
              <a:ext uri="{FF2B5EF4-FFF2-40B4-BE49-F238E27FC236}">
                <a16:creationId xmlns:a16="http://schemas.microsoft.com/office/drawing/2014/main" id="{DF81734A-0AD6-7D4D-8530-D159DB0BA3BA}"/>
              </a:ext>
            </a:extLst>
          </p:cNvPr>
          <p:cNvGrpSpPr/>
          <p:nvPr/>
        </p:nvGrpSpPr>
        <p:grpSpPr>
          <a:xfrm>
            <a:off x="0" y="312762"/>
            <a:ext cx="9144000" cy="3069143"/>
            <a:chOff x="0" y="312763"/>
            <a:chExt cx="7872686" cy="2642432"/>
          </a:xfrm>
        </p:grpSpPr>
        <p:pic>
          <p:nvPicPr>
            <p:cNvPr id="5" name="Picture 4">
              <a:extLst>
                <a:ext uri="{FF2B5EF4-FFF2-40B4-BE49-F238E27FC236}">
                  <a16:creationId xmlns:a16="http://schemas.microsoft.com/office/drawing/2014/main" id="{BC6DBAE0-71F4-964E-8C2F-02CED662C386}"/>
                </a:ext>
              </a:extLst>
            </p:cNvPr>
            <p:cNvPicPr>
              <a:picLocks noChangeAspect="1"/>
            </p:cNvPicPr>
            <p:nvPr/>
          </p:nvPicPr>
          <p:blipFill>
            <a:blip r:embed="rId5"/>
            <a:stretch>
              <a:fillRect/>
            </a:stretch>
          </p:blipFill>
          <p:spPr>
            <a:xfrm>
              <a:off x="0" y="312764"/>
              <a:ext cx="4254762" cy="264243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a:extLst>
                <a:ext uri="{FF2B5EF4-FFF2-40B4-BE49-F238E27FC236}">
                  <a16:creationId xmlns:a16="http://schemas.microsoft.com/office/drawing/2014/main" id="{34B715CD-1E6C-A04B-AD9C-9D9B35F24B4C}"/>
                </a:ext>
              </a:extLst>
            </p:cNvPr>
            <p:cNvPicPr>
              <a:picLocks noChangeAspect="1"/>
            </p:cNvPicPr>
            <p:nvPr/>
          </p:nvPicPr>
          <p:blipFill>
            <a:blip r:embed="rId6"/>
            <a:stretch>
              <a:fillRect/>
            </a:stretch>
          </p:blipFill>
          <p:spPr>
            <a:xfrm>
              <a:off x="4349469" y="312763"/>
              <a:ext cx="3523217" cy="264241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881576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2">
            <a:extLst>
              <a:ext uri="{FF2B5EF4-FFF2-40B4-BE49-F238E27FC236}">
                <a16:creationId xmlns:a16="http://schemas.microsoft.com/office/drawing/2014/main" id="{C3762D85-9A26-6E4B-A3AC-408655F32419}"/>
              </a:ext>
            </a:extLst>
          </p:cNvPr>
          <p:cNvSpPr txBox="1"/>
          <p:nvPr/>
        </p:nvSpPr>
        <p:spPr>
          <a:xfrm>
            <a:off x="-1" y="429331"/>
            <a:ext cx="9143993"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最大的福分：罪得赦免 灵魂得救</a:t>
            </a:r>
          </a:p>
        </p:txBody>
      </p:sp>
      <p:pic>
        <p:nvPicPr>
          <p:cNvPr id="6" name="图片 5">
            <a:extLst>
              <a:ext uri="{FF2B5EF4-FFF2-40B4-BE49-F238E27FC236}">
                <a16:creationId xmlns:a16="http://schemas.microsoft.com/office/drawing/2014/main" id="{3570D749-D21E-B044-97C7-01C3B8937CC8}"/>
              </a:ext>
            </a:extLst>
          </p:cNvPr>
          <p:cNvPicPr>
            <a:picLocks noChangeAspect="1"/>
          </p:cNvPicPr>
          <p:nvPr/>
        </p:nvPicPr>
        <p:blipFill>
          <a:blip r:embed="rId3"/>
          <a:stretch>
            <a:fillRect/>
          </a:stretch>
        </p:blipFill>
        <p:spPr>
          <a:xfrm>
            <a:off x="0" y="1368803"/>
            <a:ext cx="9144000" cy="5364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8" name="组合 7">
            <a:extLst>
              <a:ext uri="{FF2B5EF4-FFF2-40B4-BE49-F238E27FC236}">
                <a16:creationId xmlns:a16="http://schemas.microsoft.com/office/drawing/2014/main" id="{FBB23BB6-6CAF-534C-9CB1-275F7EA84B52}"/>
              </a:ext>
            </a:extLst>
          </p:cNvPr>
          <p:cNvGrpSpPr/>
          <p:nvPr/>
        </p:nvGrpSpPr>
        <p:grpSpPr>
          <a:xfrm>
            <a:off x="4358332" y="4947713"/>
            <a:ext cx="625033" cy="864000"/>
            <a:chOff x="4305782" y="5000263"/>
            <a:chExt cx="625033" cy="864000"/>
          </a:xfrm>
          <a:solidFill>
            <a:srgbClr val="2A1306"/>
          </a:solidFill>
        </p:grpSpPr>
        <p:sp>
          <p:nvSpPr>
            <p:cNvPr id="7" name="矩形 6">
              <a:extLst>
                <a:ext uri="{FF2B5EF4-FFF2-40B4-BE49-F238E27FC236}">
                  <a16:creationId xmlns:a16="http://schemas.microsoft.com/office/drawing/2014/main" id="{427C0288-9222-2944-A653-C16774AD6B33}"/>
                </a:ext>
              </a:extLst>
            </p:cNvPr>
            <p:cNvSpPr/>
            <p:nvPr/>
          </p:nvSpPr>
          <p:spPr>
            <a:xfrm>
              <a:off x="4305782" y="5162309"/>
              <a:ext cx="625033" cy="1504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a:extLst>
                <a:ext uri="{FF2B5EF4-FFF2-40B4-BE49-F238E27FC236}">
                  <a16:creationId xmlns:a16="http://schemas.microsoft.com/office/drawing/2014/main" id="{887E4869-A935-534B-994E-A9A42E8B7492}"/>
                </a:ext>
              </a:extLst>
            </p:cNvPr>
            <p:cNvSpPr/>
            <p:nvPr/>
          </p:nvSpPr>
          <p:spPr>
            <a:xfrm rot="5400000">
              <a:off x="4186297" y="5357027"/>
              <a:ext cx="864000" cy="1504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extLst>
      <p:ext uri="{BB962C8B-B14F-4D97-AF65-F5344CB8AC3E}">
        <p14:creationId xmlns:p14="http://schemas.microsoft.com/office/powerpoint/2010/main" val="24947837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线箭头连接符 24">
            <a:extLst>
              <a:ext uri="{FF2B5EF4-FFF2-40B4-BE49-F238E27FC236}">
                <a16:creationId xmlns:a16="http://schemas.microsoft.com/office/drawing/2014/main" id="{3DC07E7D-A1E4-1245-BC83-62A1C096143A}"/>
              </a:ext>
            </a:extLst>
          </p:cNvPr>
          <p:cNvCxnSpPr>
            <a:cxnSpLocks/>
          </p:cNvCxnSpPr>
          <p:nvPr/>
        </p:nvCxnSpPr>
        <p:spPr>
          <a:xfrm>
            <a:off x="565290" y="4355730"/>
            <a:ext cx="8268062" cy="1"/>
          </a:xfrm>
          <a:prstGeom prst="straightConnector1">
            <a:avLst/>
          </a:prstGeom>
          <a:ln w="38100">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椭圆 25">
            <a:extLst>
              <a:ext uri="{FF2B5EF4-FFF2-40B4-BE49-F238E27FC236}">
                <a16:creationId xmlns:a16="http://schemas.microsoft.com/office/drawing/2014/main" id="{38B39645-B547-6942-A0B4-1FB851AAE479}"/>
              </a:ext>
            </a:extLst>
          </p:cNvPr>
          <p:cNvSpPr>
            <a:spLocks noChangeAspect="1"/>
          </p:cNvSpPr>
          <p:nvPr/>
        </p:nvSpPr>
        <p:spPr>
          <a:xfrm>
            <a:off x="493290" y="4259336"/>
            <a:ext cx="170976" cy="17097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4">
            <a:extLst>
              <a:ext uri="{FF2B5EF4-FFF2-40B4-BE49-F238E27FC236}">
                <a16:creationId xmlns:a16="http://schemas.microsoft.com/office/drawing/2014/main" id="{37214BBB-F507-4B45-833A-852199571D04}"/>
              </a:ext>
            </a:extLst>
          </p:cNvPr>
          <p:cNvSpPr>
            <a:spLocks noChangeArrowheads="1"/>
          </p:cNvSpPr>
          <p:nvPr/>
        </p:nvSpPr>
        <p:spPr bwMode="auto">
          <a:xfrm>
            <a:off x="2781198" y="4453428"/>
            <a:ext cx="914169" cy="1277942"/>
          </a:xfrm>
          <a:prstGeom prst="rect">
            <a:avLst/>
          </a:prstGeom>
          <a:noFill/>
          <a:ln>
            <a:noFill/>
          </a:ln>
        </p:spPr>
        <p:txBody>
          <a:bodyPr anchor="t"/>
          <a:lstStyle/>
          <a:p>
            <a:pPr algn="ctr" eaLnBrk="0" hangingPunct="0"/>
            <a:r>
              <a:rPr lang="zh-CN" altLang="en-US" b="1" dirty="0">
                <a:ea typeface="汉仪大宋简" panose="02010609000101010101" pitchFamily="49" charset="-122"/>
              </a:rPr>
              <a:t>大卫</a:t>
            </a:r>
            <a:endParaRPr lang="en-US" altLang="zh-CN" b="1" dirty="0">
              <a:ea typeface="汉仪大宋简" panose="02010609000101010101" pitchFamily="49" charset="-122"/>
            </a:endParaRPr>
          </a:p>
          <a:p>
            <a:pPr algn="ctr" eaLnBrk="0" hangingPunct="0"/>
            <a:r>
              <a:rPr lang="zh-CN" altLang="en-US" dirty="0">
                <a:ea typeface="汉仪大宋简" panose="02010609000101010101" pitchFamily="49" charset="-122"/>
              </a:rPr>
              <a:t>公元前</a:t>
            </a:r>
            <a:endParaRPr lang="en-US" altLang="zh-CN" dirty="0">
              <a:ea typeface="汉仪大宋简" panose="02010609000101010101" pitchFamily="49" charset="-122"/>
            </a:endParaRPr>
          </a:p>
          <a:p>
            <a:pPr algn="ctr" eaLnBrk="0" hangingPunct="0"/>
            <a:r>
              <a:rPr lang="en-US" altLang="zh-CN" dirty="0">
                <a:ea typeface="汉仪大宋简" panose="02010609000101010101" pitchFamily="49" charset="-122"/>
              </a:rPr>
              <a:t>1000</a:t>
            </a:r>
            <a:r>
              <a:rPr lang="zh-CN" altLang="en-US" dirty="0">
                <a:ea typeface="汉仪大宋简" panose="02010609000101010101" pitchFamily="49" charset="-122"/>
              </a:rPr>
              <a:t>年</a:t>
            </a:r>
            <a:endParaRPr lang="en-US" altLang="zh-CN" dirty="0">
              <a:ea typeface="汉仪大宋简" panose="02010609000101010101" pitchFamily="49" charset="-122"/>
            </a:endParaRPr>
          </a:p>
          <a:p>
            <a:pPr algn="ctr" eaLnBrk="0" hangingPunct="0"/>
            <a:r>
              <a:rPr lang="zh-CN" altLang="en-US" dirty="0">
                <a:ea typeface="汉仪大宋简" panose="02010609000101010101" pitchFamily="49" charset="-122"/>
              </a:rPr>
              <a:t>左右</a:t>
            </a:r>
            <a:endParaRPr lang="en-US" altLang="zh-CN" dirty="0">
              <a:latin typeface="Arial" panose="020B0604020202020204" pitchFamily="34" charset="0"/>
              <a:ea typeface="汉仪大宋简" panose="02010609000101010101" pitchFamily="49" charset="-122"/>
              <a:cs typeface="Arial" panose="020B0604020202020204" pitchFamily="34" charset="0"/>
            </a:endParaRPr>
          </a:p>
        </p:txBody>
      </p:sp>
      <p:sp>
        <p:nvSpPr>
          <p:cNvPr id="10" name="矩形 4">
            <a:extLst>
              <a:ext uri="{FF2B5EF4-FFF2-40B4-BE49-F238E27FC236}">
                <a16:creationId xmlns:a16="http://schemas.microsoft.com/office/drawing/2014/main" id="{DECC5975-932C-7A4B-B16B-D71783662557}"/>
              </a:ext>
            </a:extLst>
          </p:cNvPr>
          <p:cNvSpPr>
            <a:spLocks noChangeArrowheads="1"/>
          </p:cNvSpPr>
          <p:nvPr/>
        </p:nvSpPr>
        <p:spPr bwMode="auto">
          <a:xfrm>
            <a:off x="6774675" y="4479745"/>
            <a:ext cx="1712297" cy="1277942"/>
          </a:xfrm>
          <a:prstGeom prst="rect">
            <a:avLst/>
          </a:prstGeom>
          <a:noFill/>
          <a:ln>
            <a:noFill/>
          </a:ln>
        </p:spPr>
        <p:txBody>
          <a:bodyPr anchor="t"/>
          <a:lstStyle/>
          <a:p>
            <a:pPr algn="ctr" eaLnBrk="0" hangingPunct="0"/>
            <a:r>
              <a:rPr lang="zh-CN" altLang="en-US" b="1" dirty="0">
                <a:solidFill>
                  <a:srgbClr val="002060"/>
                </a:solidFill>
                <a:ea typeface="汉仪大宋简" panose="02010609000101010101" pitchFamily="49" charset="-122"/>
              </a:rPr>
              <a:t>耶稣基督</a:t>
            </a:r>
            <a:endParaRPr lang="en-US" altLang="zh-CN" b="1" dirty="0">
              <a:solidFill>
                <a:srgbClr val="002060"/>
              </a:solidFill>
              <a:ea typeface="汉仪大宋简" panose="02010609000101010101" pitchFamily="49" charset="-122"/>
            </a:endParaRPr>
          </a:p>
          <a:p>
            <a:pPr algn="ctr" eaLnBrk="0" hangingPunct="0"/>
            <a:r>
              <a:rPr lang="zh-CN" altLang="en-US" dirty="0">
                <a:solidFill>
                  <a:srgbClr val="002060"/>
                </a:solidFill>
                <a:ea typeface="汉仪大宋简" panose="02010609000101010101" pitchFamily="49" charset="-122"/>
              </a:rPr>
              <a:t>公元</a:t>
            </a:r>
            <a:endParaRPr lang="en-US" altLang="zh-CN" dirty="0">
              <a:solidFill>
                <a:srgbClr val="002060"/>
              </a:solidFill>
              <a:ea typeface="汉仪大宋简" panose="02010609000101010101" pitchFamily="49" charset="-122"/>
            </a:endParaRPr>
          </a:p>
          <a:p>
            <a:pPr algn="ctr" eaLnBrk="0" hangingPunct="0"/>
            <a:r>
              <a:rPr lang="zh-CN" altLang="en-US" dirty="0">
                <a:solidFill>
                  <a:srgbClr val="002060"/>
                </a:solidFill>
                <a:ea typeface="汉仪大宋简" panose="02010609000101010101" pitchFamily="49" charset="-122"/>
              </a:rPr>
              <a:t>元年</a:t>
            </a:r>
            <a:endParaRPr lang="en-US" altLang="zh-CN" dirty="0">
              <a:solidFill>
                <a:srgbClr val="002060"/>
              </a:solidFill>
              <a:ea typeface="汉仪大宋简" panose="02010609000101010101" pitchFamily="49" charset="-122"/>
            </a:endParaRPr>
          </a:p>
        </p:txBody>
      </p:sp>
      <p:grpSp>
        <p:nvGrpSpPr>
          <p:cNvPr id="11" name="组合 47">
            <a:extLst>
              <a:ext uri="{FF2B5EF4-FFF2-40B4-BE49-F238E27FC236}">
                <a16:creationId xmlns:a16="http://schemas.microsoft.com/office/drawing/2014/main" id="{179E9002-D72B-544D-A3BE-27B9268996CC}"/>
              </a:ext>
            </a:extLst>
          </p:cNvPr>
          <p:cNvGrpSpPr/>
          <p:nvPr/>
        </p:nvGrpSpPr>
        <p:grpSpPr>
          <a:xfrm>
            <a:off x="7438958" y="3850256"/>
            <a:ext cx="383733" cy="521319"/>
            <a:chOff x="3899792" y="1062698"/>
            <a:chExt cx="434958" cy="590910"/>
          </a:xfrm>
          <a:solidFill>
            <a:schemeClr val="tx1"/>
          </a:solidFill>
        </p:grpSpPr>
        <p:sp>
          <p:nvSpPr>
            <p:cNvPr id="12" name="矩形 52">
              <a:extLst>
                <a:ext uri="{FF2B5EF4-FFF2-40B4-BE49-F238E27FC236}">
                  <a16:creationId xmlns:a16="http://schemas.microsoft.com/office/drawing/2014/main" id="{2306D6D8-BE2F-774F-A71D-47B690207E2F}"/>
                </a:ext>
              </a:extLst>
            </p:cNvPr>
            <p:cNvSpPr/>
            <p:nvPr/>
          </p:nvSpPr>
          <p:spPr>
            <a:xfrm>
              <a:off x="3899792" y="1227243"/>
              <a:ext cx="434958"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矩形 53">
              <a:extLst>
                <a:ext uri="{FF2B5EF4-FFF2-40B4-BE49-F238E27FC236}">
                  <a16:creationId xmlns:a16="http://schemas.microsoft.com/office/drawing/2014/main" id="{994BB584-26E5-3F46-91F3-9D5255F7A2AD}"/>
                </a:ext>
              </a:extLst>
            </p:cNvPr>
            <p:cNvSpPr/>
            <p:nvPr/>
          </p:nvSpPr>
          <p:spPr>
            <a:xfrm rot="5400000">
              <a:off x="3821816" y="1297641"/>
              <a:ext cx="590910"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6" name="矩形 4">
            <a:extLst>
              <a:ext uri="{FF2B5EF4-FFF2-40B4-BE49-F238E27FC236}">
                <a16:creationId xmlns:a16="http://schemas.microsoft.com/office/drawing/2014/main" id="{18AD772F-E1BF-4745-8415-E495FB239F27}"/>
              </a:ext>
            </a:extLst>
          </p:cNvPr>
          <p:cNvSpPr>
            <a:spLocks noChangeArrowheads="1"/>
          </p:cNvSpPr>
          <p:nvPr/>
        </p:nvSpPr>
        <p:spPr bwMode="auto">
          <a:xfrm>
            <a:off x="-277371" y="4453428"/>
            <a:ext cx="1712297" cy="1277942"/>
          </a:xfrm>
          <a:prstGeom prst="rect">
            <a:avLst/>
          </a:prstGeom>
          <a:noFill/>
          <a:ln>
            <a:noFill/>
          </a:ln>
        </p:spPr>
        <p:txBody>
          <a:bodyPr anchor="t"/>
          <a:lstStyle/>
          <a:p>
            <a:pPr algn="ctr" eaLnBrk="0" hangingPunct="0"/>
            <a:r>
              <a:rPr lang="zh-CN" altLang="en-US" b="1" dirty="0">
                <a:ea typeface="汉仪大宋简" panose="02010609000101010101" pitchFamily="49" charset="-122"/>
              </a:rPr>
              <a:t>亚伯拉罕</a:t>
            </a:r>
            <a:endParaRPr lang="en-US" altLang="zh-CN" b="1" dirty="0">
              <a:ea typeface="汉仪大宋简" panose="02010609000101010101" pitchFamily="49" charset="-122"/>
            </a:endParaRPr>
          </a:p>
          <a:p>
            <a:pPr algn="ctr" eaLnBrk="0" hangingPunct="0"/>
            <a:r>
              <a:rPr lang="zh-CN" altLang="en-US" dirty="0">
                <a:ea typeface="汉仪大宋简" panose="02010609000101010101" pitchFamily="49" charset="-122"/>
              </a:rPr>
              <a:t>公元前</a:t>
            </a:r>
            <a:endParaRPr lang="en-US" altLang="zh-CN" dirty="0">
              <a:ea typeface="汉仪大宋简" panose="02010609000101010101" pitchFamily="49" charset="-122"/>
            </a:endParaRPr>
          </a:p>
          <a:p>
            <a:pPr algn="ctr" eaLnBrk="0" hangingPunct="0"/>
            <a:r>
              <a:rPr lang="en-US" altLang="zh-CN" dirty="0">
                <a:ea typeface="汉仪大宋简" panose="02010609000101010101" pitchFamily="49" charset="-122"/>
              </a:rPr>
              <a:t>2000</a:t>
            </a:r>
            <a:r>
              <a:rPr lang="zh-CN" altLang="en-US" dirty="0">
                <a:ea typeface="汉仪大宋简" panose="02010609000101010101" pitchFamily="49" charset="-122"/>
              </a:rPr>
              <a:t>年</a:t>
            </a:r>
            <a:endParaRPr lang="en-US" altLang="zh-CN" dirty="0">
              <a:ea typeface="汉仪大宋简" panose="02010609000101010101" pitchFamily="49" charset="-122"/>
            </a:endParaRPr>
          </a:p>
          <a:p>
            <a:pPr algn="ctr" eaLnBrk="0" hangingPunct="0"/>
            <a:r>
              <a:rPr lang="zh-CN" altLang="en-US" dirty="0">
                <a:ea typeface="汉仪大宋简" panose="02010609000101010101" pitchFamily="49" charset="-122"/>
              </a:rPr>
              <a:t>左右</a:t>
            </a:r>
            <a:endParaRPr lang="en-US" altLang="zh-CN" dirty="0">
              <a:latin typeface="Arial" panose="020B0604020202020204" pitchFamily="34" charset="0"/>
              <a:ea typeface="汉仪大宋简" panose="02010609000101010101" pitchFamily="49" charset="-122"/>
              <a:cs typeface="Arial" panose="020B0604020202020204" pitchFamily="34" charset="0"/>
            </a:endParaRPr>
          </a:p>
        </p:txBody>
      </p:sp>
      <p:sp>
        <p:nvSpPr>
          <p:cNvPr id="18" name="椭圆 51">
            <a:extLst>
              <a:ext uri="{FF2B5EF4-FFF2-40B4-BE49-F238E27FC236}">
                <a16:creationId xmlns:a16="http://schemas.microsoft.com/office/drawing/2014/main" id="{8924512E-313A-B44F-B664-7C83267624CF}"/>
              </a:ext>
            </a:extLst>
          </p:cNvPr>
          <p:cNvSpPr>
            <a:spLocks noChangeAspect="1"/>
          </p:cNvSpPr>
          <p:nvPr/>
        </p:nvSpPr>
        <p:spPr>
          <a:xfrm>
            <a:off x="3132158" y="4256135"/>
            <a:ext cx="170976" cy="17097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椭圆 51">
            <a:extLst>
              <a:ext uri="{FF2B5EF4-FFF2-40B4-BE49-F238E27FC236}">
                <a16:creationId xmlns:a16="http://schemas.microsoft.com/office/drawing/2014/main" id="{80AEF846-71A0-A147-B219-4C91F1E236B2}"/>
              </a:ext>
            </a:extLst>
          </p:cNvPr>
          <p:cNvSpPr>
            <a:spLocks noChangeAspect="1"/>
          </p:cNvSpPr>
          <p:nvPr/>
        </p:nvSpPr>
        <p:spPr>
          <a:xfrm>
            <a:off x="4602363" y="4256135"/>
            <a:ext cx="170976" cy="1709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矩形 4">
            <a:extLst>
              <a:ext uri="{FF2B5EF4-FFF2-40B4-BE49-F238E27FC236}">
                <a16:creationId xmlns:a16="http://schemas.microsoft.com/office/drawing/2014/main" id="{388F1F5A-CE61-C043-AC68-3B7A1890105E}"/>
              </a:ext>
            </a:extLst>
          </p:cNvPr>
          <p:cNvSpPr>
            <a:spLocks noChangeArrowheads="1"/>
          </p:cNvSpPr>
          <p:nvPr/>
        </p:nvSpPr>
        <p:spPr bwMode="auto">
          <a:xfrm>
            <a:off x="4242236" y="4453428"/>
            <a:ext cx="914169" cy="1277942"/>
          </a:xfrm>
          <a:prstGeom prst="rect">
            <a:avLst/>
          </a:prstGeom>
          <a:noFill/>
          <a:ln>
            <a:noFill/>
          </a:ln>
        </p:spPr>
        <p:txBody>
          <a:bodyPr anchor="t"/>
          <a:lstStyle/>
          <a:p>
            <a:pPr algn="ctr" eaLnBrk="0" hangingPunct="0"/>
            <a:r>
              <a:rPr lang="zh-CN" altLang="en-US" b="1" dirty="0">
                <a:ea typeface="汉仪大宋简" panose="02010609000101010101" pitchFamily="49" charset="-122"/>
              </a:rPr>
              <a:t>以赛亚</a:t>
            </a:r>
            <a:endParaRPr lang="en-US" altLang="zh-CN" b="1" dirty="0">
              <a:ea typeface="汉仪大宋简" panose="02010609000101010101" pitchFamily="49" charset="-122"/>
            </a:endParaRPr>
          </a:p>
          <a:p>
            <a:pPr algn="ctr" eaLnBrk="0" hangingPunct="0"/>
            <a:r>
              <a:rPr lang="zh-CN" altLang="en-US" dirty="0">
                <a:ea typeface="汉仪大宋简" panose="02010609000101010101" pitchFamily="49" charset="-122"/>
              </a:rPr>
              <a:t>公元前</a:t>
            </a:r>
            <a:endParaRPr lang="en-US" altLang="zh-CN" dirty="0">
              <a:ea typeface="汉仪大宋简" panose="02010609000101010101" pitchFamily="49" charset="-122"/>
            </a:endParaRPr>
          </a:p>
          <a:p>
            <a:pPr algn="ctr" eaLnBrk="0" hangingPunct="0"/>
            <a:r>
              <a:rPr lang="en-US" altLang="zh-CN" dirty="0">
                <a:ea typeface="汉仪大宋简" panose="02010609000101010101" pitchFamily="49" charset="-122"/>
              </a:rPr>
              <a:t>700</a:t>
            </a:r>
            <a:r>
              <a:rPr lang="zh-CN" altLang="en-US" dirty="0">
                <a:ea typeface="汉仪大宋简" panose="02010609000101010101" pitchFamily="49" charset="-122"/>
              </a:rPr>
              <a:t>年</a:t>
            </a:r>
            <a:endParaRPr lang="en-US" altLang="zh-CN" dirty="0">
              <a:ea typeface="汉仪大宋简" panose="02010609000101010101" pitchFamily="49" charset="-122"/>
            </a:endParaRPr>
          </a:p>
          <a:p>
            <a:pPr algn="ctr" eaLnBrk="0" hangingPunct="0"/>
            <a:r>
              <a:rPr lang="zh-CN" altLang="en-US" dirty="0">
                <a:ea typeface="汉仪大宋简" panose="02010609000101010101" pitchFamily="49" charset="-122"/>
              </a:rPr>
              <a:t>左右</a:t>
            </a:r>
            <a:endParaRPr lang="en-US" altLang="zh-CN" dirty="0">
              <a:latin typeface="Arial" panose="020B0604020202020204" pitchFamily="34" charset="0"/>
              <a:ea typeface="汉仪大宋简" panose="02010609000101010101" pitchFamily="49" charset="-122"/>
              <a:cs typeface="Arial" panose="020B0604020202020204" pitchFamily="34" charset="0"/>
            </a:endParaRPr>
          </a:p>
        </p:txBody>
      </p:sp>
      <p:cxnSp>
        <p:nvCxnSpPr>
          <p:cNvPr id="28" name="直线连接符 27">
            <a:extLst>
              <a:ext uri="{FF2B5EF4-FFF2-40B4-BE49-F238E27FC236}">
                <a16:creationId xmlns:a16="http://schemas.microsoft.com/office/drawing/2014/main" id="{D2803259-550D-5247-A696-2A8982D22F12}"/>
              </a:ext>
            </a:extLst>
          </p:cNvPr>
          <p:cNvCxnSpPr>
            <a:cxnSpLocks/>
          </p:cNvCxnSpPr>
          <p:nvPr/>
        </p:nvCxnSpPr>
        <p:spPr>
          <a:xfrm>
            <a:off x="565290" y="4355730"/>
            <a:ext cx="256686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图片 16">
            <a:extLst>
              <a:ext uri="{FF2B5EF4-FFF2-40B4-BE49-F238E27FC236}">
                <a16:creationId xmlns:a16="http://schemas.microsoft.com/office/drawing/2014/main" id="{B30E9E3E-399A-0443-A72D-3A163A829A51}"/>
              </a:ext>
            </a:extLst>
          </p:cNvPr>
          <p:cNvPicPr>
            <a:picLocks noChangeAspect="1"/>
          </p:cNvPicPr>
          <p:nvPr/>
        </p:nvPicPr>
        <p:blipFill rotWithShape="1">
          <a:blip r:embed="rId3"/>
          <a:srcRect b="25000"/>
          <a:stretch/>
        </p:blipFill>
        <p:spPr>
          <a:xfrm>
            <a:off x="810228" y="776914"/>
            <a:ext cx="3761772" cy="282132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1">
            <a:extLst>
              <a:ext uri="{FF2B5EF4-FFF2-40B4-BE49-F238E27FC236}">
                <a16:creationId xmlns:a16="http://schemas.microsoft.com/office/drawing/2014/main" id="{5A4CC162-34A2-1541-BDE5-99698E19D709}"/>
              </a:ext>
            </a:extLst>
          </p:cNvPr>
          <p:cNvPicPr>
            <a:picLocks noChangeAspect="1"/>
          </p:cNvPicPr>
          <p:nvPr/>
        </p:nvPicPr>
        <p:blipFill>
          <a:blip r:embed="rId4"/>
          <a:stretch>
            <a:fillRect/>
          </a:stretch>
        </p:blipFill>
        <p:spPr>
          <a:xfrm>
            <a:off x="4964637" y="776914"/>
            <a:ext cx="2719573" cy="283082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9100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1000" fill="hold"/>
                                        <p:tgtEl>
                                          <p:spTgt spid="6"/>
                                        </p:tgtEl>
                                      </p:cBhvr>
                                      <p:by x="150000" y="150000"/>
                                    </p:animScale>
                                  </p:childTnLst>
                                </p:cTn>
                              </p:par>
                            </p:childTnLst>
                          </p:cTn>
                        </p:par>
                        <p:par>
                          <p:cTn id="7" fill="hold">
                            <p:stCondLst>
                              <p:cond delay="1000"/>
                            </p:stCondLst>
                            <p:childTnLst>
                              <p:par>
                                <p:cTn id="8" presetID="22" presetClass="entr" presetSubtype="8" fill="hold" nodeType="after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500"/>
                                        <p:tgtEl>
                                          <p:spTgt spid="28"/>
                                        </p:tgtEl>
                                      </p:cBhvr>
                                    </p:animEffect>
                                  </p:childTnLst>
                                </p:cTn>
                              </p:par>
                            </p:childTnLst>
                          </p:cTn>
                        </p:par>
                        <p:par>
                          <p:cTn id="11" fill="hold">
                            <p:stCondLst>
                              <p:cond delay="1500"/>
                            </p:stCondLst>
                            <p:childTnLst>
                              <p:par>
                                <p:cTn id="12" presetID="6" presetClass="emph" presetSubtype="0" fill="hold" grpId="0" nodeType="afterEffect">
                                  <p:stCondLst>
                                    <p:cond delay="0"/>
                                  </p:stCondLst>
                                  <p:childTnLst>
                                    <p:animScale>
                                      <p:cBhvr>
                                        <p:cTn id="13" dur="1000" fill="hold"/>
                                        <p:tgtEl>
                                          <p:spTgt spid="1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718217" y="2179624"/>
            <a:ext cx="7782092" cy="4482190"/>
          </a:xfrm>
          <a:prstGeom prst="rect">
            <a:avLst/>
          </a:prstGeom>
          <a:noFill/>
          <a:ln w="9525">
            <a:noFill/>
            <a:miter lim="800000"/>
            <a:headEnd/>
            <a:tailEnd/>
          </a:ln>
          <a:effectLst/>
        </p:spPr>
        <p:txBody>
          <a:bodyPr lIns="81041" tIns="40521" rIns="81041" bIns="40521"/>
          <a:lstStyle/>
          <a:p>
            <a:pPr lvl="0" defTabSz="685800">
              <a:defRPr/>
            </a:pPr>
            <a:endParaRPr lang="en-CN" sz="2400" dirty="0"/>
          </a:p>
        </p:txBody>
      </p:sp>
      <p:cxnSp>
        <p:nvCxnSpPr>
          <p:cNvPr id="5" name="直线连接符 4">
            <a:extLst>
              <a:ext uri="{FF2B5EF4-FFF2-40B4-BE49-F238E27FC236}">
                <a16:creationId xmlns:a16="http://schemas.microsoft.com/office/drawing/2014/main" id="{E7E58E26-83D5-8246-8CBE-875788419684}"/>
              </a:ext>
            </a:extLst>
          </p:cNvPr>
          <p:cNvCxnSpPr>
            <a:cxnSpLocks/>
            <a:stCxn id="9" idx="1"/>
          </p:cNvCxnSpPr>
          <p:nvPr/>
        </p:nvCxnSpPr>
        <p:spPr>
          <a:xfrm>
            <a:off x="446212" y="1754385"/>
            <a:ext cx="0" cy="474494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01C60BAF-DBA3-1346-9657-4DC6526ACC25}"/>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5D3C7E64-00A5-1E43-8E35-03AB1DBF4B67}"/>
              </a:ext>
            </a:extLst>
          </p:cNvPr>
          <p:cNvCxnSpPr>
            <a:cxnSpLocks/>
          </p:cNvCxnSpPr>
          <p:nvPr/>
        </p:nvCxnSpPr>
        <p:spPr>
          <a:xfrm flipH="1">
            <a:off x="971601" y="174456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7E96BCF6-53D4-054F-B545-3B187BFE97F7}"/>
              </a:ext>
            </a:extLst>
          </p:cNvPr>
          <p:cNvCxnSpPr>
            <a:cxnSpLocks/>
          </p:cNvCxnSpPr>
          <p:nvPr/>
        </p:nvCxnSpPr>
        <p:spPr>
          <a:xfrm>
            <a:off x="8714269" y="1754385"/>
            <a:ext cx="0" cy="46066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0F978487-7A38-184B-BC10-4EB8D0663FA3}"/>
              </a:ext>
            </a:extLst>
          </p:cNvPr>
          <p:cNvPicPr>
            <a:picLocks noChangeAspect="1"/>
          </p:cNvPicPr>
          <p:nvPr/>
        </p:nvPicPr>
        <p:blipFill rotWithShape="1">
          <a:blip r:embed="rId3"/>
          <a:srcRect l="38822" t="7371" r="20768" b="51298"/>
          <a:stretch/>
        </p:blipFill>
        <p:spPr>
          <a:xfrm>
            <a:off x="446212" y="1489312"/>
            <a:ext cx="544010" cy="530146"/>
          </a:xfrm>
          <a:prstGeom prst="rect">
            <a:avLst/>
          </a:prstGeom>
        </p:spPr>
      </p:pic>
      <p:pic>
        <p:nvPicPr>
          <p:cNvPr id="10" name="图片 9">
            <a:extLst>
              <a:ext uri="{FF2B5EF4-FFF2-40B4-BE49-F238E27FC236}">
                <a16:creationId xmlns:a16="http://schemas.microsoft.com/office/drawing/2014/main" id="{946FC0BB-20AE-DF45-BC7D-0F9E76E44D9C}"/>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734509" y="5078976"/>
            <a:ext cx="7782092" cy="1322235"/>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诗篇</a:t>
            </a:r>
            <a:r>
              <a:rPr lang="en-US" altLang="zh-CN" sz="2800" dirty="0">
                <a:latin typeface="Microsoft YaHei" panose="020B0503020204020204" pitchFamily="34" charset="-122"/>
                <a:ea typeface="Microsoft YaHei" panose="020B0503020204020204" pitchFamily="34" charset="-122"/>
              </a:rPr>
              <a:t>22:27</a:t>
            </a:r>
            <a:r>
              <a:rPr lang="zh-CN" altLang="en-US" sz="2800" dirty="0">
                <a:latin typeface="Microsoft YaHei" panose="020B0503020204020204" pitchFamily="34" charset="-122"/>
                <a:ea typeface="Microsoft YaHei" panose="020B0503020204020204" pitchFamily="34" charset="-122"/>
              </a:rPr>
              <a:t> 地的四极都要想念耶和华，并且归顺他；列国的万族都要在你面前敬拜。</a:t>
            </a:r>
          </a:p>
        </p:txBody>
      </p:sp>
      <p:pic>
        <p:nvPicPr>
          <p:cNvPr id="15" name="Picture 5">
            <a:extLst>
              <a:ext uri="{FF2B5EF4-FFF2-40B4-BE49-F238E27FC236}">
                <a16:creationId xmlns:a16="http://schemas.microsoft.com/office/drawing/2014/main" id="{1A86AB52-94AD-1A43-8FF6-39ACA1BD2D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1424" y="1903829"/>
            <a:ext cx="4262984" cy="2830822"/>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BF52F29E-29A5-D642-BE2E-229B78BE7A70}"/>
              </a:ext>
            </a:extLst>
          </p:cNvPr>
          <p:cNvPicPr>
            <a:picLocks noChangeAspect="1"/>
          </p:cNvPicPr>
          <p:nvPr/>
        </p:nvPicPr>
        <p:blipFill>
          <a:blip r:embed="rId6"/>
          <a:stretch>
            <a:fillRect/>
          </a:stretch>
        </p:blipFill>
        <p:spPr>
          <a:xfrm>
            <a:off x="1165420" y="1903829"/>
            <a:ext cx="2719573" cy="283082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264411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线箭头连接符 24">
            <a:extLst>
              <a:ext uri="{FF2B5EF4-FFF2-40B4-BE49-F238E27FC236}">
                <a16:creationId xmlns:a16="http://schemas.microsoft.com/office/drawing/2014/main" id="{3DC07E7D-A1E4-1245-BC83-62A1C096143A}"/>
              </a:ext>
            </a:extLst>
          </p:cNvPr>
          <p:cNvCxnSpPr>
            <a:cxnSpLocks/>
          </p:cNvCxnSpPr>
          <p:nvPr/>
        </p:nvCxnSpPr>
        <p:spPr>
          <a:xfrm>
            <a:off x="565290" y="4355730"/>
            <a:ext cx="8268062" cy="1"/>
          </a:xfrm>
          <a:prstGeom prst="straightConnector1">
            <a:avLst/>
          </a:prstGeom>
          <a:ln w="38100">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椭圆 25">
            <a:extLst>
              <a:ext uri="{FF2B5EF4-FFF2-40B4-BE49-F238E27FC236}">
                <a16:creationId xmlns:a16="http://schemas.microsoft.com/office/drawing/2014/main" id="{38B39645-B547-6942-A0B4-1FB851AAE479}"/>
              </a:ext>
            </a:extLst>
          </p:cNvPr>
          <p:cNvSpPr>
            <a:spLocks noChangeAspect="1"/>
          </p:cNvSpPr>
          <p:nvPr/>
        </p:nvSpPr>
        <p:spPr>
          <a:xfrm>
            <a:off x="493290" y="4259336"/>
            <a:ext cx="170976" cy="1709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4">
            <a:extLst>
              <a:ext uri="{FF2B5EF4-FFF2-40B4-BE49-F238E27FC236}">
                <a16:creationId xmlns:a16="http://schemas.microsoft.com/office/drawing/2014/main" id="{37214BBB-F507-4B45-833A-852199571D04}"/>
              </a:ext>
            </a:extLst>
          </p:cNvPr>
          <p:cNvSpPr>
            <a:spLocks noChangeArrowheads="1"/>
          </p:cNvSpPr>
          <p:nvPr/>
        </p:nvSpPr>
        <p:spPr bwMode="auto">
          <a:xfrm>
            <a:off x="2781198" y="4453428"/>
            <a:ext cx="914169" cy="1277942"/>
          </a:xfrm>
          <a:prstGeom prst="rect">
            <a:avLst/>
          </a:prstGeom>
          <a:noFill/>
          <a:ln>
            <a:noFill/>
          </a:ln>
        </p:spPr>
        <p:txBody>
          <a:bodyPr anchor="t"/>
          <a:lstStyle/>
          <a:p>
            <a:pPr algn="ctr" eaLnBrk="0" hangingPunct="0"/>
            <a:r>
              <a:rPr lang="zh-CN" altLang="en-US" b="1" dirty="0">
                <a:ea typeface="汉仪大宋简" panose="02010609000101010101" pitchFamily="49" charset="-122"/>
              </a:rPr>
              <a:t>大卫</a:t>
            </a:r>
            <a:endParaRPr lang="en-US" altLang="zh-CN" b="1" dirty="0">
              <a:ea typeface="汉仪大宋简" panose="02010609000101010101" pitchFamily="49" charset="-122"/>
            </a:endParaRPr>
          </a:p>
          <a:p>
            <a:pPr algn="ctr" eaLnBrk="0" hangingPunct="0"/>
            <a:r>
              <a:rPr lang="zh-CN" altLang="en-US" dirty="0">
                <a:ea typeface="汉仪大宋简" panose="02010609000101010101" pitchFamily="49" charset="-122"/>
              </a:rPr>
              <a:t>公元前</a:t>
            </a:r>
            <a:endParaRPr lang="en-US" altLang="zh-CN" dirty="0">
              <a:ea typeface="汉仪大宋简" panose="02010609000101010101" pitchFamily="49" charset="-122"/>
            </a:endParaRPr>
          </a:p>
          <a:p>
            <a:pPr algn="ctr" eaLnBrk="0" hangingPunct="0"/>
            <a:r>
              <a:rPr lang="en-US" altLang="zh-CN" dirty="0">
                <a:ea typeface="汉仪大宋简" panose="02010609000101010101" pitchFamily="49" charset="-122"/>
              </a:rPr>
              <a:t>1000</a:t>
            </a:r>
            <a:r>
              <a:rPr lang="zh-CN" altLang="en-US" dirty="0">
                <a:ea typeface="汉仪大宋简" panose="02010609000101010101" pitchFamily="49" charset="-122"/>
              </a:rPr>
              <a:t>年</a:t>
            </a:r>
            <a:endParaRPr lang="en-US" altLang="zh-CN" dirty="0">
              <a:ea typeface="汉仪大宋简" panose="02010609000101010101" pitchFamily="49" charset="-122"/>
            </a:endParaRPr>
          </a:p>
          <a:p>
            <a:pPr algn="ctr" eaLnBrk="0" hangingPunct="0"/>
            <a:r>
              <a:rPr lang="zh-CN" altLang="en-US" dirty="0">
                <a:ea typeface="汉仪大宋简" panose="02010609000101010101" pitchFamily="49" charset="-122"/>
              </a:rPr>
              <a:t>左右</a:t>
            </a:r>
            <a:endParaRPr lang="en-US" altLang="zh-CN" dirty="0">
              <a:latin typeface="Arial" panose="020B0604020202020204" pitchFamily="34" charset="0"/>
              <a:ea typeface="汉仪大宋简" panose="02010609000101010101" pitchFamily="49" charset="-122"/>
              <a:cs typeface="Arial" panose="020B0604020202020204" pitchFamily="34" charset="0"/>
            </a:endParaRPr>
          </a:p>
        </p:txBody>
      </p:sp>
      <p:sp>
        <p:nvSpPr>
          <p:cNvPr id="10" name="矩形 4">
            <a:extLst>
              <a:ext uri="{FF2B5EF4-FFF2-40B4-BE49-F238E27FC236}">
                <a16:creationId xmlns:a16="http://schemas.microsoft.com/office/drawing/2014/main" id="{DECC5975-932C-7A4B-B16B-D71783662557}"/>
              </a:ext>
            </a:extLst>
          </p:cNvPr>
          <p:cNvSpPr>
            <a:spLocks noChangeArrowheads="1"/>
          </p:cNvSpPr>
          <p:nvPr/>
        </p:nvSpPr>
        <p:spPr bwMode="auto">
          <a:xfrm>
            <a:off x="6774675" y="4479745"/>
            <a:ext cx="1712297" cy="1277942"/>
          </a:xfrm>
          <a:prstGeom prst="rect">
            <a:avLst/>
          </a:prstGeom>
          <a:noFill/>
          <a:ln>
            <a:noFill/>
          </a:ln>
        </p:spPr>
        <p:txBody>
          <a:bodyPr anchor="t"/>
          <a:lstStyle/>
          <a:p>
            <a:pPr algn="ctr" eaLnBrk="0" hangingPunct="0"/>
            <a:r>
              <a:rPr lang="zh-CN" altLang="en-US" b="1" dirty="0">
                <a:solidFill>
                  <a:srgbClr val="002060"/>
                </a:solidFill>
                <a:ea typeface="汉仪大宋简" panose="02010609000101010101" pitchFamily="49" charset="-122"/>
              </a:rPr>
              <a:t>耶稣基督</a:t>
            </a:r>
            <a:endParaRPr lang="en-US" altLang="zh-CN" b="1" dirty="0">
              <a:solidFill>
                <a:srgbClr val="002060"/>
              </a:solidFill>
              <a:ea typeface="汉仪大宋简" panose="02010609000101010101" pitchFamily="49" charset="-122"/>
            </a:endParaRPr>
          </a:p>
          <a:p>
            <a:pPr algn="ctr" eaLnBrk="0" hangingPunct="0"/>
            <a:r>
              <a:rPr lang="zh-CN" altLang="en-US" dirty="0">
                <a:solidFill>
                  <a:srgbClr val="002060"/>
                </a:solidFill>
                <a:ea typeface="汉仪大宋简" panose="02010609000101010101" pitchFamily="49" charset="-122"/>
              </a:rPr>
              <a:t>公元</a:t>
            </a:r>
            <a:endParaRPr lang="en-US" altLang="zh-CN" dirty="0">
              <a:solidFill>
                <a:srgbClr val="002060"/>
              </a:solidFill>
              <a:ea typeface="汉仪大宋简" panose="02010609000101010101" pitchFamily="49" charset="-122"/>
            </a:endParaRPr>
          </a:p>
          <a:p>
            <a:pPr algn="ctr" eaLnBrk="0" hangingPunct="0"/>
            <a:r>
              <a:rPr lang="zh-CN" altLang="en-US" dirty="0">
                <a:solidFill>
                  <a:srgbClr val="002060"/>
                </a:solidFill>
                <a:ea typeface="汉仪大宋简" panose="02010609000101010101" pitchFamily="49" charset="-122"/>
              </a:rPr>
              <a:t>元年</a:t>
            </a:r>
            <a:endParaRPr lang="en-US" altLang="zh-CN" dirty="0">
              <a:solidFill>
                <a:srgbClr val="002060"/>
              </a:solidFill>
              <a:ea typeface="汉仪大宋简" panose="02010609000101010101" pitchFamily="49" charset="-122"/>
            </a:endParaRPr>
          </a:p>
        </p:txBody>
      </p:sp>
      <p:grpSp>
        <p:nvGrpSpPr>
          <p:cNvPr id="11" name="组合 47">
            <a:extLst>
              <a:ext uri="{FF2B5EF4-FFF2-40B4-BE49-F238E27FC236}">
                <a16:creationId xmlns:a16="http://schemas.microsoft.com/office/drawing/2014/main" id="{179E9002-D72B-544D-A3BE-27B9268996CC}"/>
              </a:ext>
            </a:extLst>
          </p:cNvPr>
          <p:cNvGrpSpPr/>
          <p:nvPr/>
        </p:nvGrpSpPr>
        <p:grpSpPr>
          <a:xfrm>
            <a:off x="7438958" y="3850256"/>
            <a:ext cx="383733" cy="521319"/>
            <a:chOff x="3899792" y="1062698"/>
            <a:chExt cx="434958" cy="590910"/>
          </a:xfrm>
          <a:solidFill>
            <a:schemeClr val="tx1"/>
          </a:solidFill>
        </p:grpSpPr>
        <p:sp>
          <p:nvSpPr>
            <p:cNvPr id="12" name="矩形 52">
              <a:extLst>
                <a:ext uri="{FF2B5EF4-FFF2-40B4-BE49-F238E27FC236}">
                  <a16:creationId xmlns:a16="http://schemas.microsoft.com/office/drawing/2014/main" id="{2306D6D8-BE2F-774F-A71D-47B690207E2F}"/>
                </a:ext>
              </a:extLst>
            </p:cNvPr>
            <p:cNvSpPr/>
            <p:nvPr/>
          </p:nvSpPr>
          <p:spPr>
            <a:xfrm>
              <a:off x="3899792" y="1227243"/>
              <a:ext cx="434958"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矩形 53">
              <a:extLst>
                <a:ext uri="{FF2B5EF4-FFF2-40B4-BE49-F238E27FC236}">
                  <a16:creationId xmlns:a16="http://schemas.microsoft.com/office/drawing/2014/main" id="{994BB584-26E5-3F46-91F3-9D5255F7A2AD}"/>
                </a:ext>
              </a:extLst>
            </p:cNvPr>
            <p:cNvSpPr/>
            <p:nvPr/>
          </p:nvSpPr>
          <p:spPr>
            <a:xfrm rot="5400000">
              <a:off x="3821816" y="1297641"/>
              <a:ext cx="590910"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6" name="矩形 4">
            <a:extLst>
              <a:ext uri="{FF2B5EF4-FFF2-40B4-BE49-F238E27FC236}">
                <a16:creationId xmlns:a16="http://schemas.microsoft.com/office/drawing/2014/main" id="{18AD772F-E1BF-4745-8415-E495FB239F27}"/>
              </a:ext>
            </a:extLst>
          </p:cNvPr>
          <p:cNvSpPr>
            <a:spLocks noChangeArrowheads="1"/>
          </p:cNvSpPr>
          <p:nvPr/>
        </p:nvSpPr>
        <p:spPr bwMode="auto">
          <a:xfrm>
            <a:off x="-277371" y="4453428"/>
            <a:ext cx="1712297" cy="1277942"/>
          </a:xfrm>
          <a:prstGeom prst="rect">
            <a:avLst/>
          </a:prstGeom>
          <a:noFill/>
          <a:ln>
            <a:noFill/>
          </a:ln>
        </p:spPr>
        <p:txBody>
          <a:bodyPr anchor="t"/>
          <a:lstStyle/>
          <a:p>
            <a:pPr algn="ctr" eaLnBrk="0" hangingPunct="0"/>
            <a:r>
              <a:rPr lang="zh-CN" altLang="en-US" b="1" dirty="0">
                <a:ea typeface="汉仪大宋简" panose="02010609000101010101" pitchFamily="49" charset="-122"/>
              </a:rPr>
              <a:t>亚伯拉罕</a:t>
            </a:r>
            <a:endParaRPr lang="en-US" altLang="zh-CN" b="1" dirty="0">
              <a:ea typeface="汉仪大宋简" panose="02010609000101010101" pitchFamily="49" charset="-122"/>
            </a:endParaRPr>
          </a:p>
          <a:p>
            <a:pPr algn="ctr" eaLnBrk="0" hangingPunct="0"/>
            <a:r>
              <a:rPr lang="zh-CN" altLang="en-US" dirty="0">
                <a:ea typeface="汉仪大宋简" panose="02010609000101010101" pitchFamily="49" charset="-122"/>
              </a:rPr>
              <a:t>公元前</a:t>
            </a:r>
            <a:endParaRPr lang="en-US" altLang="zh-CN" dirty="0">
              <a:ea typeface="汉仪大宋简" panose="02010609000101010101" pitchFamily="49" charset="-122"/>
            </a:endParaRPr>
          </a:p>
          <a:p>
            <a:pPr algn="ctr" eaLnBrk="0" hangingPunct="0"/>
            <a:r>
              <a:rPr lang="en-US" altLang="zh-CN" dirty="0">
                <a:ea typeface="汉仪大宋简" panose="02010609000101010101" pitchFamily="49" charset="-122"/>
              </a:rPr>
              <a:t>2000</a:t>
            </a:r>
            <a:r>
              <a:rPr lang="zh-CN" altLang="en-US" dirty="0">
                <a:ea typeface="汉仪大宋简" panose="02010609000101010101" pitchFamily="49" charset="-122"/>
              </a:rPr>
              <a:t>年</a:t>
            </a:r>
            <a:endParaRPr lang="en-US" altLang="zh-CN" dirty="0">
              <a:ea typeface="汉仪大宋简" panose="02010609000101010101" pitchFamily="49" charset="-122"/>
            </a:endParaRPr>
          </a:p>
          <a:p>
            <a:pPr algn="ctr" eaLnBrk="0" hangingPunct="0"/>
            <a:r>
              <a:rPr lang="zh-CN" altLang="en-US" dirty="0">
                <a:ea typeface="汉仪大宋简" panose="02010609000101010101" pitchFamily="49" charset="-122"/>
              </a:rPr>
              <a:t>左右</a:t>
            </a:r>
            <a:endParaRPr lang="en-US" altLang="zh-CN" dirty="0">
              <a:latin typeface="Arial" panose="020B0604020202020204" pitchFamily="34" charset="0"/>
              <a:ea typeface="汉仪大宋简" panose="02010609000101010101" pitchFamily="49" charset="-122"/>
              <a:cs typeface="Arial" panose="020B0604020202020204" pitchFamily="34" charset="0"/>
            </a:endParaRPr>
          </a:p>
        </p:txBody>
      </p:sp>
      <p:sp>
        <p:nvSpPr>
          <p:cNvPr id="18" name="椭圆 51">
            <a:extLst>
              <a:ext uri="{FF2B5EF4-FFF2-40B4-BE49-F238E27FC236}">
                <a16:creationId xmlns:a16="http://schemas.microsoft.com/office/drawing/2014/main" id="{8924512E-313A-B44F-B664-7C83267624CF}"/>
              </a:ext>
            </a:extLst>
          </p:cNvPr>
          <p:cNvSpPr>
            <a:spLocks noChangeAspect="1"/>
          </p:cNvSpPr>
          <p:nvPr/>
        </p:nvSpPr>
        <p:spPr>
          <a:xfrm>
            <a:off x="3132158" y="4256135"/>
            <a:ext cx="170976" cy="17097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椭圆 51">
            <a:extLst>
              <a:ext uri="{FF2B5EF4-FFF2-40B4-BE49-F238E27FC236}">
                <a16:creationId xmlns:a16="http://schemas.microsoft.com/office/drawing/2014/main" id="{80AEF846-71A0-A147-B219-4C91F1E236B2}"/>
              </a:ext>
            </a:extLst>
          </p:cNvPr>
          <p:cNvSpPr>
            <a:spLocks noChangeAspect="1"/>
          </p:cNvSpPr>
          <p:nvPr/>
        </p:nvSpPr>
        <p:spPr>
          <a:xfrm>
            <a:off x="4602363" y="4256135"/>
            <a:ext cx="170976" cy="17097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4" name="图片 23">
            <a:extLst>
              <a:ext uri="{FF2B5EF4-FFF2-40B4-BE49-F238E27FC236}">
                <a16:creationId xmlns:a16="http://schemas.microsoft.com/office/drawing/2014/main" id="{B0A2A1AB-0719-C94D-8A27-7868EBBC5066}"/>
              </a:ext>
            </a:extLst>
          </p:cNvPr>
          <p:cNvPicPr>
            <a:picLocks noChangeAspect="1"/>
          </p:cNvPicPr>
          <p:nvPr/>
        </p:nvPicPr>
        <p:blipFill>
          <a:blip r:embed="rId3"/>
          <a:stretch>
            <a:fillRect/>
          </a:stretch>
        </p:blipFill>
        <p:spPr>
          <a:xfrm>
            <a:off x="7357935" y="1039539"/>
            <a:ext cx="1710155" cy="228217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矩形 4">
            <a:extLst>
              <a:ext uri="{FF2B5EF4-FFF2-40B4-BE49-F238E27FC236}">
                <a16:creationId xmlns:a16="http://schemas.microsoft.com/office/drawing/2014/main" id="{388F1F5A-CE61-C043-AC68-3B7A1890105E}"/>
              </a:ext>
            </a:extLst>
          </p:cNvPr>
          <p:cNvSpPr>
            <a:spLocks noChangeArrowheads="1"/>
          </p:cNvSpPr>
          <p:nvPr/>
        </p:nvSpPr>
        <p:spPr bwMode="auto">
          <a:xfrm>
            <a:off x="4242236" y="4453428"/>
            <a:ext cx="914169" cy="1277942"/>
          </a:xfrm>
          <a:prstGeom prst="rect">
            <a:avLst/>
          </a:prstGeom>
          <a:noFill/>
          <a:ln>
            <a:noFill/>
          </a:ln>
        </p:spPr>
        <p:txBody>
          <a:bodyPr anchor="t"/>
          <a:lstStyle/>
          <a:p>
            <a:pPr algn="ctr" eaLnBrk="0" hangingPunct="0"/>
            <a:r>
              <a:rPr lang="zh-CN" altLang="en-US" b="1" dirty="0">
                <a:ea typeface="汉仪大宋简" panose="02010609000101010101" pitchFamily="49" charset="-122"/>
              </a:rPr>
              <a:t>以赛亚</a:t>
            </a:r>
            <a:endParaRPr lang="en-US" altLang="zh-CN" b="1" dirty="0">
              <a:ea typeface="汉仪大宋简" panose="02010609000101010101" pitchFamily="49" charset="-122"/>
            </a:endParaRPr>
          </a:p>
          <a:p>
            <a:pPr algn="ctr" eaLnBrk="0" hangingPunct="0"/>
            <a:r>
              <a:rPr lang="zh-CN" altLang="en-US" dirty="0">
                <a:ea typeface="汉仪大宋简" panose="02010609000101010101" pitchFamily="49" charset="-122"/>
              </a:rPr>
              <a:t>公元前</a:t>
            </a:r>
            <a:endParaRPr lang="en-US" altLang="zh-CN" dirty="0">
              <a:ea typeface="汉仪大宋简" panose="02010609000101010101" pitchFamily="49" charset="-122"/>
            </a:endParaRPr>
          </a:p>
          <a:p>
            <a:pPr algn="ctr" eaLnBrk="0" hangingPunct="0"/>
            <a:r>
              <a:rPr lang="en-US" altLang="zh-CN" dirty="0">
                <a:ea typeface="汉仪大宋简" panose="02010609000101010101" pitchFamily="49" charset="-122"/>
              </a:rPr>
              <a:t>700</a:t>
            </a:r>
            <a:r>
              <a:rPr lang="zh-CN" altLang="en-US" dirty="0">
                <a:ea typeface="汉仪大宋简" panose="02010609000101010101" pitchFamily="49" charset="-122"/>
              </a:rPr>
              <a:t>年</a:t>
            </a:r>
            <a:endParaRPr lang="en-US" altLang="zh-CN" dirty="0">
              <a:ea typeface="汉仪大宋简" panose="02010609000101010101" pitchFamily="49" charset="-122"/>
            </a:endParaRPr>
          </a:p>
          <a:p>
            <a:pPr algn="ctr" eaLnBrk="0" hangingPunct="0"/>
            <a:r>
              <a:rPr lang="zh-CN" altLang="en-US" dirty="0">
                <a:ea typeface="汉仪大宋简" panose="02010609000101010101" pitchFamily="49" charset="-122"/>
              </a:rPr>
              <a:t>左右</a:t>
            </a:r>
            <a:endParaRPr lang="en-US" altLang="zh-CN" dirty="0">
              <a:latin typeface="Arial" panose="020B0604020202020204" pitchFamily="34" charset="0"/>
              <a:ea typeface="汉仪大宋简" panose="02010609000101010101" pitchFamily="49" charset="-122"/>
              <a:cs typeface="Arial" panose="020B0604020202020204" pitchFamily="34" charset="0"/>
            </a:endParaRPr>
          </a:p>
        </p:txBody>
      </p:sp>
      <p:pic>
        <p:nvPicPr>
          <p:cNvPr id="27" name="Picture 2">
            <a:extLst>
              <a:ext uri="{FF2B5EF4-FFF2-40B4-BE49-F238E27FC236}">
                <a16:creationId xmlns:a16="http://schemas.microsoft.com/office/drawing/2014/main" id="{5C98AA6F-6615-E642-8E5F-30958883F681}"/>
              </a:ext>
            </a:extLst>
          </p:cNvPr>
          <p:cNvPicPr>
            <a:picLocks noChangeAspect="1"/>
          </p:cNvPicPr>
          <p:nvPr/>
        </p:nvPicPr>
        <p:blipFill>
          <a:blip r:embed="rId4"/>
          <a:stretch>
            <a:fillRect/>
          </a:stretch>
        </p:blipFill>
        <p:spPr>
          <a:xfrm>
            <a:off x="58365" y="1039539"/>
            <a:ext cx="7212049" cy="228218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28" name="直线连接符 27">
            <a:extLst>
              <a:ext uri="{FF2B5EF4-FFF2-40B4-BE49-F238E27FC236}">
                <a16:creationId xmlns:a16="http://schemas.microsoft.com/office/drawing/2014/main" id="{D2803259-550D-5247-A696-2A8982D22F12}"/>
              </a:ext>
            </a:extLst>
          </p:cNvPr>
          <p:cNvCxnSpPr>
            <a:cxnSpLocks/>
          </p:cNvCxnSpPr>
          <p:nvPr/>
        </p:nvCxnSpPr>
        <p:spPr>
          <a:xfrm>
            <a:off x="3132158" y="4355730"/>
            <a:ext cx="16411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501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1000" fill="hold"/>
                                        <p:tgtEl>
                                          <p:spTgt spid="18"/>
                                        </p:tgtEl>
                                      </p:cBhvr>
                                      <p:by x="150000" y="150000"/>
                                    </p:animScale>
                                  </p:childTnLst>
                                </p:cTn>
                              </p:par>
                            </p:childTnLst>
                          </p:cTn>
                        </p:par>
                        <p:par>
                          <p:cTn id="7" fill="hold">
                            <p:stCondLst>
                              <p:cond delay="1000"/>
                            </p:stCondLst>
                            <p:childTnLst>
                              <p:par>
                                <p:cTn id="8" presetID="22" presetClass="entr" presetSubtype="8" fill="hold" nodeType="after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500"/>
                                        <p:tgtEl>
                                          <p:spTgt spid="28"/>
                                        </p:tgtEl>
                                      </p:cBhvr>
                                    </p:animEffect>
                                  </p:childTnLst>
                                </p:cTn>
                              </p:par>
                            </p:childTnLst>
                          </p:cTn>
                        </p:par>
                        <p:par>
                          <p:cTn id="11" fill="hold">
                            <p:stCondLst>
                              <p:cond delay="1500"/>
                            </p:stCondLst>
                            <p:childTnLst>
                              <p:par>
                                <p:cTn id="12" presetID="6" presetClass="emph" presetSubtype="0" fill="hold" grpId="0" nodeType="afterEffect">
                                  <p:stCondLst>
                                    <p:cond delay="0"/>
                                  </p:stCondLst>
                                  <p:childTnLst>
                                    <p:animScale>
                                      <p:cBhvr>
                                        <p:cTn id="13" dur="1000" fill="hold"/>
                                        <p:tgtEl>
                                          <p:spTgt spid="2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CDAD8E-4636-5845-9855-564D4D0398B8}"/>
              </a:ext>
            </a:extLst>
          </p:cNvPr>
          <p:cNvSpPr>
            <a:spLocks noChangeArrowheads="1"/>
          </p:cNvSpPr>
          <p:nvPr/>
        </p:nvSpPr>
        <p:spPr bwMode="auto">
          <a:xfrm>
            <a:off x="680954" y="4405070"/>
            <a:ext cx="7782092" cy="2095008"/>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以赛亚书 </a:t>
            </a:r>
            <a:r>
              <a:rPr lang="en-US" altLang="zh-CN" sz="2800" dirty="0">
                <a:latin typeface="Microsoft YaHei" panose="020B0503020204020204" pitchFamily="34" charset="-122"/>
                <a:ea typeface="Microsoft YaHei" panose="020B0503020204020204" pitchFamily="34" charset="-122"/>
              </a:rPr>
              <a:t>49:6</a:t>
            </a:r>
            <a:r>
              <a:rPr lang="zh-CN" altLang="en-US" sz="2800" dirty="0">
                <a:latin typeface="Microsoft YaHei" panose="020B0503020204020204" pitchFamily="34" charset="-122"/>
                <a:ea typeface="Microsoft YaHei" panose="020B0503020204020204" pitchFamily="34" charset="-122"/>
              </a:rPr>
              <a:t> 现在他</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耶和华</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说：“你</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弥赛亚</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作我的仆人，使雅各众支派复兴，使以色列中得保全的归回尚为小事；我还要使你作外邦人的光，叫你施行我的救恩，直到地极。”</a:t>
            </a:r>
          </a:p>
        </p:txBody>
      </p:sp>
      <p:cxnSp>
        <p:nvCxnSpPr>
          <p:cNvPr id="3" name="直线连接符 2">
            <a:extLst>
              <a:ext uri="{FF2B5EF4-FFF2-40B4-BE49-F238E27FC236}">
                <a16:creationId xmlns:a16="http://schemas.microsoft.com/office/drawing/2014/main" id="{B0D34206-994B-EB4E-851B-CDB765CBEF26}"/>
              </a:ext>
            </a:extLst>
          </p:cNvPr>
          <p:cNvCxnSpPr>
            <a:cxnSpLocks/>
            <a:stCxn id="8" idx="1"/>
          </p:cNvCxnSpPr>
          <p:nvPr/>
        </p:nvCxnSpPr>
        <p:spPr>
          <a:xfrm>
            <a:off x="446212" y="4231328"/>
            <a:ext cx="0" cy="226781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E824464C-35C1-5D44-9E76-178A53EAAC49}"/>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D87CA21D-21C1-2948-A4DB-B9226603530B}"/>
              </a:ext>
            </a:extLst>
          </p:cNvPr>
          <p:cNvCxnSpPr>
            <a:cxnSpLocks/>
          </p:cNvCxnSpPr>
          <p:nvPr/>
        </p:nvCxnSpPr>
        <p:spPr>
          <a:xfrm flipH="1">
            <a:off x="971601" y="4221508"/>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97F89293-5A72-AA43-9418-8E0608D13320}"/>
              </a:ext>
            </a:extLst>
          </p:cNvPr>
          <p:cNvCxnSpPr>
            <a:cxnSpLocks/>
          </p:cNvCxnSpPr>
          <p:nvPr/>
        </p:nvCxnSpPr>
        <p:spPr>
          <a:xfrm>
            <a:off x="8714269" y="4221508"/>
            <a:ext cx="0" cy="213952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图片 7">
            <a:extLst>
              <a:ext uri="{FF2B5EF4-FFF2-40B4-BE49-F238E27FC236}">
                <a16:creationId xmlns:a16="http://schemas.microsoft.com/office/drawing/2014/main" id="{DE18975B-3A51-DB4B-BBB3-C2315930999E}"/>
              </a:ext>
            </a:extLst>
          </p:cNvPr>
          <p:cNvPicPr>
            <a:picLocks noChangeAspect="1"/>
          </p:cNvPicPr>
          <p:nvPr/>
        </p:nvPicPr>
        <p:blipFill rotWithShape="1">
          <a:blip r:embed="rId3"/>
          <a:srcRect l="38822" t="7371" r="20768" b="51298"/>
          <a:stretch/>
        </p:blipFill>
        <p:spPr>
          <a:xfrm>
            <a:off x="446212" y="3966255"/>
            <a:ext cx="544010" cy="530146"/>
          </a:xfrm>
          <a:prstGeom prst="rect">
            <a:avLst/>
          </a:prstGeom>
        </p:spPr>
      </p:pic>
      <p:pic>
        <p:nvPicPr>
          <p:cNvPr id="9" name="图片 8">
            <a:extLst>
              <a:ext uri="{FF2B5EF4-FFF2-40B4-BE49-F238E27FC236}">
                <a16:creationId xmlns:a16="http://schemas.microsoft.com/office/drawing/2014/main" id="{EB63CCEF-4647-E342-9C48-E2E656F1A688}"/>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pic>
        <p:nvPicPr>
          <p:cNvPr id="10" name="图片 9">
            <a:extLst>
              <a:ext uri="{FF2B5EF4-FFF2-40B4-BE49-F238E27FC236}">
                <a16:creationId xmlns:a16="http://schemas.microsoft.com/office/drawing/2014/main" id="{004F6709-50CE-574E-BDAB-428A8F290F58}"/>
              </a:ext>
            </a:extLst>
          </p:cNvPr>
          <p:cNvPicPr>
            <a:picLocks noChangeAspect="1"/>
          </p:cNvPicPr>
          <p:nvPr/>
        </p:nvPicPr>
        <p:blipFill>
          <a:blip r:embed="rId5"/>
          <a:stretch>
            <a:fillRect/>
          </a:stretch>
        </p:blipFill>
        <p:spPr>
          <a:xfrm>
            <a:off x="9638952" y="91226"/>
            <a:ext cx="5353022" cy="401476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图片 12">
            <a:extLst>
              <a:ext uri="{FF2B5EF4-FFF2-40B4-BE49-F238E27FC236}">
                <a16:creationId xmlns:a16="http://schemas.microsoft.com/office/drawing/2014/main" id="{D4B45E9C-6A58-064B-B846-E1860330373D}"/>
              </a:ext>
            </a:extLst>
          </p:cNvPr>
          <p:cNvPicPr>
            <a:picLocks noChangeAspect="1"/>
          </p:cNvPicPr>
          <p:nvPr/>
        </p:nvPicPr>
        <p:blipFill>
          <a:blip r:embed="rId6"/>
          <a:stretch>
            <a:fillRect/>
          </a:stretch>
        </p:blipFill>
        <p:spPr>
          <a:xfrm>
            <a:off x="1301897" y="166550"/>
            <a:ext cx="6540205" cy="390368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94638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0F37ADC-F31A-AD45-8901-CF53B95DACA8}"/>
              </a:ext>
            </a:extLst>
          </p:cNvPr>
          <p:cNvPicPr>
            <a:picLocks noChangeAspect="1"/>
          </p:cNvPicPr>
          <p:nvPr/>
        </p:nvPicPr>
        <p:blipFill rotWithShape="1">
          <a:blip r:embed="rId3"/>
          <a:srcRect l="11631"/>
          <a:stretch/>
        </p:blipFill>
        <p:spPr>
          <a:xfrm>
            <a:off x="-1" y="0"/>
            <a:ext cx="9144001" cy="6857999"/>
          </a:xfrm>
          <a:prstGeom prst="rect">
            <a:avLst/>
          </a:prstGeom>
        </p:spPr>
      </p:pic>
    </p:spTree>
    <p:extLst>
      <p:ext uri="{BB962C8B-B14F-4D97-AF65-F5344CB8AC3E}">
        <p14:creationId xmlns:p14="http://schemas.microsoft.com/office/powerpoint/2010/main" val="6145178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CDAD8E-4636-5845-9855-564D4D0398B8}"/>
              </a:ext>
            </a:extLst>
          </p:cNvPr>
          <p:cNvSpPr>
            <a:spLocks noChangeArrowheads="1"/>
          </p:cNvSpPr>
          <p:nvPr/>
        </p:nvSpPr>
        <p:spPr bwMode="auto">
          <a:xfrm>
            <a:off x="808276" y="4633482"/>
            <a:ext cx="7782092" cy="1866127"/>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马太福音 </a:t>
            </a:r>
            <a:r>
              <a:rPr lang="en-US" altLang="zh-CN" sz="2800" dirty="0">
                <a:latin typeface="Microsoft YaHei" panose="020B0503020204020204" pitchFamily="34" charset="-122"/>
                <a:ea typeface="Microsoft YaHei" panose="020B0503020204020204" pitchFamily="34" charset="-122"/>
              </a:rPr>
              <a:t>28:18 </a:t>
            </a:r>
            <a:r>
              <a:rPr lang="zh-CN" altLang="en-US" sz="2800" dirty="0">
                <a:latin typeface="Microsoft YaHei" panose="020B0503020204020204" pitchFamily="34" charset="-122"/>
                <a:ea typeface="Microsoft YaHei" panose="020B0503020204020204" pitchFamily="34" charset="-122"/>
              </a:rPr>
              <a:t>耶稣进前来，对他们说： “天上地下所有的权柄都赐给我了。</a:t>
            </a:r>
            <a:r>
              <a:rPr lang="en-US" altLang="zh-CN" sz="2800" dirty="0">
                <a:latin typeface="Microsoft YaHei" panose="020B0503020204020204" pitchFamily="34" charset="-122"/>
                <a:ea typeface="Microsoft YaHei" panose="020B0503020204020204" pitchFamily="34" charset="-122"/>
              </a:rPr>
              <a:t>19 </a:t>
            </a:r>
            <a:r>
              <a:rPr lang="zh-CN" altLang="en-US" sz="2800" dirty="0">
                <a:latin typeface="Microsoft YaHei" panose="020B0503020204020204" pitchFamily="34" charset="-122"/>
                <a:ea typeface="Microsoft YaHei" panose="020B0503020204020204" pitchFamily="34" charset="-122"/>
              </a:rPr>
              <a:t>所以，你们要去，使</a:t>
            </a:r>
            <a:r>
              <a:rPr lang="zh-CN" altLang="en-US" sz="2800" b="1" dirty="0">
                <a:solidFill>
                  <a:srgbClr val="FF0000"/>
                </a:solidFill>
                <a:latin typeface="Microsoft YaHei" panose="020B0503020204020204" pitchFamily="34" charset="-122"/>
                <a:ea typeface="Microsoft YaHei" panose="020B0503020204020204" pitchFamily="34" charset="-122"/>
              </a:rPr>
              <a:t>万民</a:t>
            </a:r>
            <a:r>
              <a:rPr lang="zh-CN" altLang="en-US" sz="2800" dirty="0">
                <a:latin typeface="Microsoft YaHei" panose="020B0503020204020204" pitchFamily="34" charset="-122"/>
                <a:ea typeface="Microsoft YaHei" panose="020B0503020204020204" pitchFamily="34" charset="-122"/>
              </a:rPr>
              <a:t>作我的门徒</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a:t>
            </a:r>
            <a:r>
              <a:rPr lang="en-US" altLang="zh-CN" sz="2800" dirty="0">
                <a:latin typeface="Microsoft YaHei" panose="020B0503020204020204" pitchFamily="34" charset="-122"/>
                <a:ea typeface="Microsoft YaHei" panose="020B0503020204020204" pitchFamily="34" charset="-122"/>
              </a:rPr>
              <a:t> </a:t>
            </a:r>
            <a:endParaRPr lang="zh-CN" altLang="en-US" sz="2800" dirty="0">
              <a:latin typeface="Microsoft YaHei" panose="020B0503020204020204" pitchFamily="34" charset="-122"/>
              <a:ea typeface="Microsoft YaHei" panose="020B0503020204020204" pitchFamily="34" charset="-122"/>
            </a:endParaRPr>
          </a:p>
        </p:txBody>
      </p:sp>
      <p:cxnSp>
        <p:nvCxnSpPr>
          <p:cNvPr id="3" name="直线连接符 2">
            <a:extLst>
              <a:ext uri="{FF2B5EF4-FFF2-40B4-BE49-F238E27FC236}">
                <a16:creationId xmlns:a16="http://schemas.microsoft.com/office/drawing/2014/main" id="{B0D34206-994B-EB4E-851B-CDB765CBEF26}"/>
              </a:ext>
            </a:extLst>
          </p:cNvPr>
          <p:cNvCxnSpPr>
            <a:cxnSpLocks/>
            <a:stCxn id="8" idx="1"/>
          </p:cNvCxnSpPr>
          <p:nvPr/>
        </p:nvCxnSpPr>
        <p:spPr>
          <a:xfrm>
            <a:off x="446212" y="4231328"/>
            <a:ext cx="0" cy="226781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E824464C-35C1-5D44-9E76-178A53EAAC49}"/>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D87CA21D-21C1-2948-A4DB-B9226603530B}"/>
              </a:ext>
            </a:extLst>
          </p:cNvPr>
          <p:cNvCxnSpPr>
            <a:cxnSpLocks/>
          </p:cNvCxnSpPr>
          <p:nvPr/>
        </p:nvCxnSpPr>
        <p:spPr>
          <a:xfrm flipH="1">
            <a:off x="971601" y="4221508"/>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97F89293-5A72-AA43-9418-8E0608D13320}"/>
              </a:ext>
            </a:extLst>
          </p:cNvPr>
          <p:cNvCxnSpPr>
            <a:cxnSpLocks/>
          </p:cNvCxnSpPr>
          <p:nvPr/>
        </p:nvCxnSpPr>
        <p:spPr>
          <a:xfrm>
            <a:off x="8714269" y="4221508"/>
            <a:ext cx="0" cy="213952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图片 7">
            <a:extLst>
              <a:ext uri="{FF2B5EF4-FFF2-40B4-BE49-F238E27FC236}">
                <a16:creationId xmlns:a16="http://schemas.microsoft.com/office/drawing/2014/main" id="{DE18975B-3A51-DB4B-BBB3-C2315930999E}"/>
              </a:ext>
            </a:extLst>
          </p:cNvPr>
          <p:cNvPicPr>
            <a:picLocks noChangeAspect="1"/>
          </p:cNvPicPr>
          <p:nvPr/>
        </p:nvPicPr>
        <p:blipFill rotWithShape="1">
          <a:blip r:embed="rId3"/>
          <a:srcRect l="38822" t="7371" r="20768" b="51298"/>
          <a:stretch/>
        </p:blipFill>
        <p:spPr>
          <a:xfrm>
            <a:off x="446212" y="3966255"/>
            <a:ext cx="544010" cy="530146"/>
          </a:xfrm>
          <a:prstGeom prst="rect">
            <a:avLst/>
          </a:prstGeom>
        </p:spPr>
      </p:pic>
      <p:pic>
        <p:nvPicPr>
          <p:cNvPr id="9" name="图片 8">
            <a:extLst>
              <a:ext uri="{FF2B5EF4-FFF2-40B4-BE49-F238E27FC236}">
                <a16:creationId xmlns:a16="http://schemas.microsoft.com/office/drawing/2014/main" id="{EB63CCEF-4647-E342-9C48-E2E656F1A688}"/>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pic>
        <p:nvPicPr>
          <p:cNvPr id="10" name="图片 9">
            <a:extLst>
              <a:ext uri="{FF2B5EF4-FFF2-40B4-BE49-F238E27FC236}">
                <a16:creationId xmlns:a16="http://schemas.microsoft.com/office/drawing/2014/main" id="{004F6709-50CE-574E-BDAB-428A8F290F58}"/>
              </a:ext>
            </a:extLst>
          </p:cNvPr>
          <p:cNvPicPr>
            <a:picLocks noChangeAspect="1"/>
          </p:cNvPicPr>
          <p:nvPr/>
        </p:nvPicPr>
        <p:blipFill>
          <a:blip r:embed="rId5"/>
          <a:stretch>
            <a:fillRect/>
          </a:stretch>
        </p:blipFill>
        <p:spPr>
          <a:xfrm>
            <a:off x="1895489" y="68076"/>
            <a:ext cx="5353022" cy="401476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913301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CDAD8E-4636-5845-9855-564D4D0398B8}"/>
              </a:ext>
            </a:extLst>
          </p:cNvPr>
          <p:cNvSpPr>
            <a:spLocks noChangeArrowheads="1"/>
          </p:cNvSpPr>
          <p:nvPr/>
        </p:nvSpPr>
        <p:spPr bwMode="auto">
          <a:xfrm>
            <a:off x="805919" y="4719162"/>
            <a:ext cx="7548644" cy="1557216"/>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马太福音 </a:t>
            </a:r>
            <a:r>
              <a:rPr lang="en-US" altLang="zh-CN" sz="2800" dirty="0">
                <a:latin typeface="Microsoft YaHei" panose="020B0503020204020204" pitchFamily="34" charset="-122"/>
                <a:ea typeface="Microsoft YaHei" panose="020B0503020204020204" pitchFamily="34" charset="-122"/>
              </a:rPr>
              <a:t>24:14 “</a:t>
            </a:r>
            <a:r>
              <a:rPr lang="zh-CN" altLang="en-US" sz="2800" dirty="0">
                <a:latin typeface="Microsoft YaHei" panose="020B0503020204020204" pitchFamily="34" charset="-122"/>
                <a:ea typeface="Microsoft YaHei" panose="020B0503020204020204" pitchFamily="34" charset="-122"/>
              </a:rPr>
              <a:t>这天国的福音要传遍天下，对万民作见证，然后末期才来到。” </a:t>
            </a:r>
          </a:p>
        </p:txBody>
      </p:sp>
      <p:cxnSp>
        <p:nvCxnSpPr>
          <p:cNvPr id="3" name="直线连接符 2">
            <a:extLst>
              <a:ext uri="{FF2B5EF4-FFF2-40B4-BE49-F238E27FC236}">
                <a16:creationId xmlns:a16="http://schemas.microsoft.com/office/drawing/2014/main" id="{B0D34206-994B-EB4E-851B-CDB765CBEF26}"/>
              </a:ext>
            </a:extLst>
          </p:cNvPr>
          <p:cNvCxnSpPr>
            <a:cxnSpLocks/>
            <a:stCxn id="8" idx="1"/>
          </p:cNvCxnSpPr>
          <p:nvPr/>
        </p:nvCxnSpPr>
        <p:spPr>
          <a:xfrm>
            <a:off x="446212" y="4231328"/>
            <a:ext cx="0" cy="226781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E824464C-35C1-5D44-9E76-178A53EAAC49}"/>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D87CA21D-21C1-2948-A4DB-B9226603530B}"/>
              </a:ext>
            </a:extLst>
          </p:cNvPr>
          <p:cNvCxnSpPr>
            <a:cxnSpLocks/>
          </p:cNvCxnSpPr>
          <p:nvPr/>
        </p:nvCxnSpPr>
        <p:spPr>
          <a:xfrm flipH="1">
            <a:off x="971601" y="4221508"/>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97F89293-5A72-AA43-9418-8E0608D13320}"/>
              </a:ext>
            </a:extLst>
          </p:cNvPr>
          <p:cNvCxnSpPr>
            <a:cxnSpLocks/>
          </p:cNvCxnSpPr>
          <p:nvPr/>
        </p:nvCxnSpPr>
        <p:spPr>
          <a:xfrm>
            <a:off x="8714269" y="4221508"/>
            <a:ext cx="0" cy="213952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图片 7">
            <a:extLst>
              <a:ext uri="{FF2B5EF4-FFF2-40B4-BE49-F238E27FC236}">
                <a16:creationId xmlns:a16="http://schemas.microsoft.com/office/drawing/2014/main" id="{DE18975B-3A51-DB4B-BBB3-C2315930999E}"/>
              </a:ext>
            </a:extLst>
          </p:cNvPr>
          <p:cNvPicPr>
            <a:picLocks noChangeAspect="1"/>
          </p:cNvPicPr>
          <p:nvPr/>
        </p:nvPicPr>
        <p:blipFill rotWithShape="1">
          <a:blip r:embed="rId3"/>
          <a:srcRect l="38822" t="7371" r="20768" b="51298"/>
          <a:stretch/>
        </p:blipFill>
        <p:spPr>
          <a:xfrm>
            <a:off x="446212" y="3966255"/>
            <a:ext cx="544010" cy="530146"/>
          </a:xfrm>
          <a:prstGeom prst="rect">
            <a:avLst/>
          </a:prstGeom>
        </p:spPr>
      </p:pic>
      <p:pic>
        <p:nvPicPr>
          <p:cNvPr id="9" name="图片 8">
            <a:extLst>
              <a:ext uri="{FF2B5EF4-FFF2-40B4-BE49-F238E27FC236}">
                <a16:creationId xmlns:a16="http://schemas.microsoft.com/office/drawing/2014/main" id="{EB63CCEF-4647-E342-9C48-E2E656F1A688}"/>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pic>
        <p:nvPicPr>
          <p:cNvPr id="10" name="图片 9">
            <a:extLst>
              <a:ext uri="{FF2B5EF4-FFF2-40B4-BE49-F238E27FC236}">
                <a16:creationId xmlns:a16="http://schemas.microsoft.com/office/drawing/2014/main" id="{004F6709-50CE-574E-BDAB-428A8F290F58}"/>
              </a:ext>
            </a:extLst>
          </p:cNvPr>
          <p:cNvPicPr>
            <a:picLocks noChangeAspect="1"/>
          </p:cNvPicPr>
          <p:nvPr/>
        </p:nvPicPr>
        <p:blipFill>
          <a:blip r:embed="rId5"/>
          <a:stretch>
            <a:fillRect/>
          </a:stretch>
        </p:blipFill>
        <p:spPr>
          <a:xfrm>
            <a:off x="1895489" y="68076"/>
            <a:ext cx="5353022" cy="401476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720779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page257image6180512">
            <a:extLst>
              <a:ext uri="{FF2B5EF4-FFF2-40B4-BE49-F238E27FC236}">
                <a16:creationId xmlns:a16="http://schemas.microsoft.com/office/drawing/2014/main" id="{9E152A64-7964-1249-849D-8020A97DBC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4441"/>
            <a:ext cx="9144000" cy="423894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3">
            <a:extLst>
              <a:ext uri="{FF2B5EF4-FFF2-40B4-BE49-F238E27FC236}">
                <a16:creationId xmlns:a16="http://schemas.microsoft.com/office/drawing/2014/main" id="{F422AC6D-68C4-EE4B-9180-0EAC83281F67}"/>
              </a:ext>
            </a:extLst>
          </p:cNvPr>
          <p:cNvSpPr>
            <a:spLocks noChangeArrowheads="1"/>
          </p:cNvSpPr>
          <p:nvPr/>
        </p:nvSpPr>
        <p:spPr bwMode="auto">
          <a:xfrm>
            <a:off x="691652" y="5884565"/>
            <a:ext cx="3404859" cy="581762"/>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该地区已有福音</a:t>
            </a:r>
          </a:p>
        </p:txBody>
      </p:sp>
      <p:sp>
        <p:nvSpPr>
          <p:cNvPr id="2" name="矩形 1">
            <a:extLst>
              <a:ext uri="{FF2B5EF4-FFF2-40B4-BE49-F238E27FC236}">
                <a16:creationId xmlns:a16="http://schemas.microsoft.com/office/drawing/2014/main" id="{C135FF4B-220F-AF4B-BAFE-36C087BDACD8}"/>
              </a:ext>
            </a:extLst>
          </p:cNvPr>
          <p:cNvSpPr/>
          <p:nvPr/>
        </p:nvSpPr>
        <p:spPr>
          <a:xfrm>
            <a:off x="335666" y="5995686"/>
            <a:ext cx="355986" cy="355141"/>
          </a:xfrm>
          <a:prstGeom prst="rect">
            <a:avLst/>
          </a:prstGeom>
          <a:solidFill>
            <a:srgbClr val="C6C6C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矩形 2">
            <a:extLst>
              <a:ext uri="{FF2B5EF4-FFF2-40B4-BE49-F238E27FC236}">
                <a16:creationId xmlns:a16="http://schemas.microsoft.com/office/drawing/2014/main" id="{E1868F7B-7D28-4F7E-AA16-25710E59428E}"/>
              </a:ext>
            </a:extLst>
          </p:cNvPr>
          <p:cNvSpPr/>
          <p:nvPr/>
        </p:nvSpPr>
        <p:spPr>
          <a:xfrm>
            <a:off x="3419061" y="5007593"/>
            <a:ext cx="1510748" cy="541294"/>
          </a:xfrm>
          <a:prstGeom prst="rect">
            <a:avLst/>
          </a:prstGeom>
          <a:solidFill>
            <a:srgbClr val="D1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2">
            <a:extLst>
              <a:ext uri="{FF2B5EF4-FFF2-40B4-BE49-F238E27FC236}">
                <a16:creationId xmlns:a16="http://schemas.microsoft.com/office/drawing/2014/main" id="{FE20BFEB-E67A-4A84-AE08-27A5C0D94A64}"/>
              </a:ext>
            </a:extLst>
          </p:cNvPr>
          <p:cNvSpPr txBox="1"/>
          <p:nvPr/>
        </p:nvSpPr>
        <p:spPr>
          <a:xfrm>
            <a:off x="-1" y="429331"/>
            <a:ext cx="9143993"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公元</a:t>
            </a:r>
            <a:r>
              <a:rPr lang="en-US" altLang="zh-CN" sz="3600" b="1" dirty="0">
                <a:solidFill>
                  <a:srgbClr val="052262"/>
                </a:solidFill>
                <a:latin typeface="微软雅黑" panose="020B0503020204020204" pitchFamily="34" charset="-122"/>
                <a:ea typeface="微软雅黑" panose="020B0503020204020204" pitchFamily="34" charset="-122"/>
              </a:rPr>
              <a:t>600</a:t>
            </a:r>
            <a:r>
              <a:rPr lang="zh-CN" altLang="en-US" sz="3600" b="1" dirty="0">
                <a:solidFill>
                  <a:srgbClr val="052262"/>
                </a:solidFill>
                <a:latin typeface="微软雅黑" panose="020B0503020204020204" pitchFamily="34" charset="-122"/>
                <a:ea typeface="微软雅黑" panose="020B0503020204020204" pitchFamily="34" charset="-122"/>
              </a:rPr>
              <a:t>年</a:t>
            </a:r>
          </a:p>
        </p:txBody>
      </p:sp>
    </p:spTree>
    <p:extLst>
      <p:ext uri="{BB962C8B-B14F-4D97-AF65-F5344CB8AC3E}">
        <p14:creationId xmlns:p14="http://schemas.microsoft.com/office/powerpoint/2010/main" val="33062886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descr="page257image6184464">
            <a:extLst>
              <a:ext uri="{FF2B5EF4-FFF2-40B4-BE49-F238E27FC236}">
                <a16:creationId xmlns:a16="http://schemas.microsoft.com/office/drawing/2014/main" id="{BC40CB8A-934D-7841-938C-D4EEEE8A0A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4441"/>
            <a:ext cx="9144000" cy="422495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a16="http://schemas.microsoft.com/office/drawing/2014/main" id="{FC290701-0DF9-6245-A9F3-D5B3ABC0DA5F}"/>
              </a:ext>
            </a:extLst>
          </p:cNvPr>
          <p:cNvSpPr>
            <a:spLocks noChangeArrowheads="1"/>
          </p:cNvSpPr>
          <p:nvPr/>
        </p:nvSpPr>
        <p:spPr bwMode="auto">
          <a:xfrm>
            <a:off x="691652" y="5884565"/>
            <a:ext cx="3404859" cy="581762"/>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该地区已有福音</a:t>
            </a:r>
          </a:p>
        </p:txBody>
      </p:sp>
      <p:sp>
        <p:nvSpPr>
          <p:cNvPr id="6" name="矩形 5">
            <a:extLst>
              <a:ext uri="{FF2B5EF4-FFF2-40B4-BE49-F238E27FC236}">
                <a16:creationId xmlns:a16="http://schemas.microsoft.com/office/drawing/2014/main" id="{E9475AB0-FDB7-D345-8AC2-E4A54B7BBD4B}"/>
              </a:ext>
            </a:extLst>
          </p:cNvPr>
          <p:cNvSpPr/>
          <p:nvPr/>
        </p:nvSpPr>
        <p:spPr>
          <a:xfrm>
            <a:off x="335666" y="5995686"/>
            <a:ext cx="355986" cy="355141"/>
          </a:xfrm>
          <a:prstGeom prst="rect">
            <a:avLst/>
          </a:prstGeom>
          <a:solidFill>
            <a:srgbClr val="C6C6C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a:extLst>
              <a:ext uri="{FF2B5EF4-FFF2-40B4-BE49-F238E27FC236}">
                <a16:creationId xmlns:a16="http://schemas.microsoft.com/office/drawing/2014/main" id="{8E3F60B7-4502-4597-A550-7507E59A053E}"/>
              </a:ext>
            </a:extLst>
          </p:cNvPr>
          <p:cNvSpPr/>
          <p:nvPr/>
        </p:nvSpPr>
        <p:spPr>
          <a:xfrm>
            <a:off x="3419061" y="5007593"/>
            <a:ext cx="1510748" cy="541294"/>
          </a:xfrm>
          <a:prstGeom prst="rect">
            <a:avLst/>
          </a:prstGeom>
          <a:solidFill>
            <a:srgbClr val="D1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2">
            <a:extLst>
              <a:ext uri="{FF2B5EF4-FFF2-40B4-BE49-F238E27FC236}">
                <a16:creationId xmlns:a16="http://schemas.microsoft.com/office/drawing/2014/main" id="{6F6AE28B-8AAD-4628-AB86-87FFFF9331D8}"/>
              </a:ext>
            </a:extLst>
          </p:cNvPr>
          <p:cNvSpPr txBox="1"/>
          <p:nvPr/>
        </p:nvSpPr>
        <p:spPr>
          <a:xfrm>
            <a:off x="-1" y="429331"/>
            <a:ext cx="9143993"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公元</a:t>
            </a:r>
            <a:r>
              <a:rPr lang="en-US" altLang="zh-CN" sz="3600" b="1" dirty="0">
                <a:solidFill>
                  <a:srgbClr val="052262"/>
                </a:solidFill>
                <a:latin typeface="微软雅黑" panose="020B0503020204020204" pitchFamily="34" charset="-122"/>
                <a:ea typeface="微软雅黑" panose="020B0503020204020204" pitchFamily="34" charset="-122"/>
              </a:rPr>
              <a:t>1500</a:t>
            </a:r>
            <a:r>
              <a:rPr lang="zh-CN" altLang="en-US" sz="3600" b="1" dirty="0">
                <a:solidFill>
                  <a:srgbClr val="052262"/>
                </a:solidFill>
                <a:latin typeface="微软雅黑" panose="020B0503020204020204" pitchFamily="34" charset="-122"/>
                <a:ea typeface="微软雅黑" panose="020B0503020204020204" pitchFamily="34" charset="-122"/>
              </a:rPr>
              <a:t>年</a:t>
            </a:r>
          </a:p>
        </p:txBody>
      </p:sp>
    </p:spTree>
    <p:extLst>
      <p:ext uri="{BB962C8B-B14F-4D97-AF65-F5344CB8AC3E}">
        <p14:creationId xmlns:p14="http://schemas.microsoft.com/office/powerpoint/2010/main" val="441843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9">
            <a:extLst>
              <a:ext uri="{FF2B5EF4-FFF2-40B4-BE49-F238E27FC236}">
                <a16:creationId xmlns:a16="http://schemas.microsoft.com/office/drawing/2014/main" id="{1DDE5D78-629F-9A47-9320-F8A737E591D4}"/>
              </a:ext>
            </a:extLst>
          </p:cNvPr>
          <p:cNvSpPr txBox="1"/>
          <p:nvPr/>
        </p:nvSpPr>
        <p:spPr>
          <a:xfrm>
            <a:off x="0" y="447501"/>
            <a:ext cx="9144000"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耶稣什么时候再来？</a:t>
            </a:r>
          </a:p>
        </p:txBody>
      </p:sp>
      <p:sp>
        <p:nvSpPr>
          <p:cNvPr id="3" name="Rectangle 2">
            <a:extLst>
              <a:ext uri="{FF2B5EF4-FFF2-40B4-BE49-F238E27FC236}">
                <a16:creationId xmlns:a16="http://schemas.microsoft.com/office/drawing/2014/main" id="{EADDAFE3-B8D3-7F47-A952-C473024B3F14}"/>
              </a:ext>
            </a:extLst>
          </p:cNvPr>
          <p:cNvSpPr/>
          <p:nvPr/>
        </p:nvSpPr>
        <p:spPr>
          <a:xfrm>
            <a:off x="990222" y="2481608"/>
            <a:ext cx="6556468" cy="2709909"/>
          </a:xfrm>
          <a:prstGeom prst="rect">
            <a:avLst/>
          </a:prstGeom>
        </p:spPr>
        <p:txBody>
          <a:bodyPr wrap="square">
            <a:spAutoFit/>
          </a:bodyPr>
          <a:lstStyle/>
          <a:p>
            <a:pPr>
              <a:lnSpc>
                <a:spcPts val="4640"/>
              </a:lnSpc>
              <a:spcBef>
                <a:spcPts val="1200"/>
              </a:spcBef>
            </a:pPr>
            <a:endParaRPr lang="en-CN" sz="3200" dirty="0">
              <a:latin typeface="Microsoft YaHei" panose="020B0503020204020204" pitchFamily="34" charset="-122"/>
              <a:ea typeface="Microsoft YaHei" panose="020B0503020204020204" pitchFamily="34" charset="-122"/>
              <a:cs typeface="Times New Roman" panose="02020603050405020304" pitchFamily="18" charset="0"/>
            </a:endParaRPr>
          </a:p>
          <a:p>
            <a:pPr marL="342900" lvl="0" indent="-342900">
              <a:lnSpc>
                <a:spcPts val="4640"/>
              </a:lnSpc>
              <a:spcBef>
                <a:spcPts val="1200"/>
              </a:spcBef>
              <a:buFont typeface="+mj-lt"/>
              <a:buAutoNum type="arabicPeriod"/>
            </a:pPr>
            <a:r>
              <a:rPr lang="zh-CN" altLang="en-US" sz="3200" dirty="0">
                <a:latin typeface="Microsoft YaHei" panose="020B0503020204020204" pitchFamily="34" charset="-122"/>
                <a:ea typeface="Microsoft YaHei" panose="020B0503020204020204" pitchFamily="34" charset="-122"/>
                <a:cs typeface="Times New Roman" panose="02020603050405020304" pitchFamily="18" charset="0"/>
              </a:rPr>
              <a:t> 他再来的日子没有人知道</a:t>
            </a:r>
            <a:endParaRPr lang="en-CN" sz="3200" dirty="0">
              <a:latin typeface="Microsoft YaHei" panose="020B0503020204020204" pitchFamily="34" charset="-122"/>
              <a:ea typeface="Microsoft YaHei" panose="020B0503020204020204" pitchFamily="34" charset="-122"/>
              <a:cs typeface="Times New Roman" panose="02020603050405020304" pitchFamily="18" charset="0"/>
            </a:endParaRPr>
          </a:p>
          <a:p>
            <a:pPr marL="342900" lvl="0" indent="-342900">
              <a:lnSpc>
                <a:spcPts val="4640"/>
              </a:lnSpc>
              <a:spcBef>
                <a:spcPts val="1200"/>
              </a:spcBef>
              <a:buFont typeface="+mj-lt"/>
              <a:buAutoNum type="arabicPeriod"/>
            </a:pPr>
            <a:r>
              <a:rPr lang="zh-CN" altLang="en-US" sz="3200" dirty="0">
                <a:latin typeface="Microsoft YaHei" panose="020B0503020204020204" pitchFamily="34" charset="-122"/>
                <a:ea typeface="Microsoft YaHei" panose="020B0503020204020204" pitchFamily="34" charset="-122"/>
                <a:cs typeface="Times New Roman" panose="02020603050405020304" pitchFamily="18" charset="0"/>
              </a:rPr>
              <a:t> 从一些迹象我们就可以判断距离主再来的日子近了</a:t>
            </a:r>
            <a:endParaRPr lang="en-CN" sz="3200" dirty="0">
              <a:latin typeface="Microsoft YaHei" panose="020B0503020204020204" pitchFamily="34" charset="-122"/>
              <a:ea typeface="Microsoft YaHei" panose="020B0503020204020204" pitchFamily="34" charset="-122"/>
              <a:cs typeface="Times New Roman" panose="02020603050405020304" pitchFamily="18" charset="0"/>
            </a:endParaRPr>
          </a:p>
        </p:txBody>
      </p:sp>
      <p:cxnSp>
        <p:nvCxnSpPr>
          <p:cNvPr id="5" name="直线连接符 4">
            <a:extLst>
              <a:ext uri="{FF2B5EF4-FFF2-40B4-BE49-F238E27FC236}">
                <a16:creationId xmlns:a16="http://schemas.microsoft.com/office/drawing/2014/main" id="{42C44333-1283-F141-A58E-3C54BD534E45}"/>
              </a:ext>
            </a:extLst>
          </p:cNvPr>
          <p:cNvCxnSpPr>
            <a:cxnSpLocks/>
            <a:stCxn id="9" idx="1"/>
          </p:cNvCxnSpPr>
          <p:nvPr/>
        </p:nvCxnSpPr>
        <p:spPr>
          <a:xfrm>
            <a:off x="446212" y="1893558"/>
            <a:ext cx="0" cy="460558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889D24A6-47E7-D942-9B77-9466E5477C4F}"/>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08185833-4C57-7D42-98A2-5AFE71CF1345}"/>
              </a:ext>
            </a:extLst>
          </p:cNvPr>
          <p:cNvCxnSpPr>
            <a:cxnSpLocks/>
          </p:cNvCxnSpPr>
          <p:nvPr/>
        </p:nvCxnSpPr>
        <p:spPr>
          <a:xfrm flipH="1">
            <a:off x="971601" y="1883738"/>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6A81C8EA-A8CF-EB42-BC4E-1FF6BF6D6400}"/>
              </a:ext>
            </a:extLst>
          </p:cNvPr>
          <p:cNvCxnSpPr>
            <a:cxnSpLocks/>
          </p:cNvCxnSpPr>
          <p:nvPr/>
        </p:nvCxnSpPr>
        <p:spPr>
          <a:xfrm>
            <a:off x="8714269" y="1883738"/>
            <a:ext cx="0" cy="461540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DABBB5DD-A98E-E146-9224-8D37F4C1F476}"/>
              </a:ext>
            </a:extLst>
          </p:cNvPr>
          <p:cNvPicPr>
            <a:picLocks noChangeAspect="1"/>
          </p:cNvPicPr>
          <p:nvPr/>
        </p:nvPicPr>
        <p:blipFill rotWithShape="1">
          <a:blip r:embed="rId3"/>
          <a:srcRect l="38822" t="7371" r="20768" b="51298"/>
          <a:stretch/>
        </p:blipFill>
        <p:spPr>
          <a:xfrm>
            <a:off x="446212" y="1628485"/>
            <a:ext cx="544010" cy="530146"/>
          </a:xfrm>
          <a:prstGeom prst="rect">
            <a:avLst/>
          </a:prstGeom>
        </p:spPr>
      </p:pic>
      <p:pic>
        <p:nvPicPr>
          <p:cNvPr id="10" name="图片 9">
            <a:extLst>
              <a:ext uri="{FF2B5EF4-FFF2-40B4-BE49-F238E27FC236}">
                <a16:creationId xmlns:a16="http://schemas.microsoft.com/office/drawing/2014/main" id="{CA57661B-188F-9446-97C6-DC734C0812B7}"/>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Tree>
    <p:extLst>
      <p:ext uri="{BB962C8B-B14F-4D97-AF65-F5344CB8AC3E}">
        <p14:creationId xmlns:p14="http://schemas.microsoft.com/office/powerpoint/2010/main" val="2297920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E84405D-1731-4547-8000-DDF8BFAC5FB3}"/>
              </a:ext>
            </a:extLst>
          </p:cNvPr>
          <p:cNvGrpSpPr/>
          <p:nvPr/>
        </p:nvGrpSpPr>
        <p:grpSpPr>
          <a:xfrm>
            <a:off x="11922" y="1657348"/>
            <a:ext cx="9143992" cy="4394994"/>
            <a:chOff x="418778" y="1657349"/>
            <a:chExt cx="7372003" cy="3543300"/>
          </a:xfrm>
        </p:grpSpPr>
        <p:pic>
          <p:nvPicPr>
            <p:cNvPr id="17410" name="Picture 2" descr="大秦景教流行中国碑- Wikiwand">
              <a:extLst>
                <a:ext uri="{FF2B5EF4-FFF2-40B4-BE49-F238E27FC236}">
                  <a16:creationId xmlns:a16="http://schemas.microsoft.com/office/drawing/2014/main" id="{8D02BCB8-9C2D-4748-9F33-A4C267D1DF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778" y="1657349"/>
              <a:ext cx="4986867" cy="35433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412" name="Picture 4">
              <a:extLst>
                <a:ext uri="{FF2B5EF4-FFF2-40B4-BE49-F238E27FC236}">
                  <a16:creationId xmlns:a16="http://schemas.microsoft.com/office/drawing/2014/main" id="{FF715562-EA69-754D-BF44-BA29B5F906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081" y="1657349"/>
              <a:ext cx="2298700" cy="35433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5" name="文本框 2">
            <a:extLst>
              <a:ext uri="{FF2B5EF4-FFF2-40B4-BE49-F238E27FC236}">
                <a16:creationId xmlns:a16="http://schemas.microsoft.com/office/drawing/2014/main" id="{24EE2310-CA9A-2346-B676-428C9087FEA6}"/>
              </a:ext>
            </a:extLst>
          </p:cNvPr>
          <p:cNvSpPr txBox="1"/>
          <p:nvPr/>
        </p:nvSpPr>
        <p:spPr>
          <a:xfrm>
            <a:off x="-1" y="429331"/>
            <a:ext cx="9143993" cy="1200329"/>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聂斯托利教</a:t>
            </a:r>
            <a:endParaRPr lang="en-US" altLang="zh-CN" sz="3600" b="1" dirty="0">
              <a:solidFill>
                <a:srgbClr val="052262"/>
              </a:solidFill>
              <a:latin typeface="微软雅黑" panose="020B0503020204020204" pitchFamily="34" charset="-122"/>
              <a:ea typeface="微软雅黑" panose="020B0503020204020204" pitchFamily="34" charset="-122"/>
            </a:endParaRPr>
          </a:p>
          <a:p>
            <a:pPr algn="ctr"/>
            <a:r>
              <a:rPr lang="en-US" altLang="zh-CN" sz="3600" b="1" dirty="0">
                <a:solidFill>
                  <a:srgbClr val="052262"/>
                </a:solidFill>
                <a:latin typeface="微软雅黑" panose="020B0503020204020204" pitchFamily="34" charset="-122"/>
                <a:ea typeface="微软雅黑" panose="020B0503020204020204" pitchFamily="34" charset="-122"/>
              </a:rPr>
              <a:t>(</a:t>
            </a:r>
            <a:r>
              <a:rPr lang="zh-CN" altLang="en-US" sz="3600" b="1" dirty="0">
                <a:solidFill>
                  <a:srgbClr val="052262"/>
                </a:solidFill>
                <a:latin typeface="微软雅黑" panose="020B0503020204020204" pitchFamily="34" charset="-122"/>
                <a:ea typeface="微软雅黑" panose="020B0503020204020204" pitchFamily="34" charset="-122"/>
              </a:rPr>
              <a:t>唐朝：大秦景教；元朝：也里可温教）</a:t>
            </a:r>
          </a:p>
        </p:txBody>
      </p:sp>
    </p:spTree>
    <p:extLst>
      <p:ext uri="{BB962C8B-B14F-4D97-AF65-F5344CB8AC3E}">
        <p14:creationId xmlns:p14="http://schemas.microsoft.com/office/powerpoint/2010/main" val="30167313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A7323CA-AADE-E540-9270-3AEEAF156A8E}"/>
              </a:ext>
            </a:extLst>
          </p:cNvPr>
          <p:cNvSpPr>
            <a:spLocks noChangeArrowheads="1"/>
          </p:cNvSpPr>
          <p:nvPr/>
        </p:nvSpPr>
        <p:spPr bwMode="auto">
          <a:xfrm>
            <a:off x="1" y="1508759"/>
            <a:ext cx="2005624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N"/>
          </a:p>
        </p:txBody>
      </p:sp>
      <p:pic>
        <p:nvPicPr>
          <p:cNvPr id="8193" name="Picture 1" descr="page257image6191952">
            <a:extLst>
              <a:ext uri="{FF2B5EF4-FFF2-40B4-BE49-F238E27FC236}">
                <a16:creationId xmlns:a16="http://schemas.microsoft.com/office/drawing/2014/main" id="{02DA6B51-9D43-7E43-9998-F1E4325341FF}"/>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1449171"/>
            <a:ext cx="9172085" cy="425196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3">
            <a:extLst>
              <a:ext uri="{FF2B5EF4-FFF2-40B4-BE49-F238E27FC236}">
                <a16:creationId xmlns:a16="http://schemas.microsoft.com/office/drawing/2014/main" id="{99B83D05-8C6D-AB42-8F83-9C00C0443BB7}"/>
              </a:ext>
            </a:extLst>
          </p:cNvPr>
          <p:cNvSpPr>
            <a:spLocks noChangeArrowheads="1"/>
          </p:cNvSpPr>
          <p:nvPr/>
        </p:nvSpPr>
        <p:spPr bwMode="auto">
          <a:xfrm>
            <a:off x="691652" y="5884565"/>
            <a:ext cx="3404859" cy="581762"/>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该地区已有福音</a:t>
            </a:r>
          </a:p>
        </p:txBody>
      </p:sp>
      <p:sp>
        <p:nvSpPr>
          <p:cNvPr id="7" name="矩形 6">
            <a:extLst>
              <a:ext uri="{FF2B5EF4-FFF2-40B4-BE49-F238E27FC236}">
                <a16:creationId xmlns:a16="http://schemas.microsoft.com/office/drawing/2014/main" id="{E97FAB3A-6FD7-E640-8939-34CDD0D12530}"/>
              </a:ext>
            </a:extLst>
          </p:cNvPr>
          <p:cNvSpPr/>
          <p:nvPr/>
        </p:nvSpPr>
        <p:spPr>
          <a:xfrm>
            <a:off x="335666" y="5995686"/>
            <a:ext cx="355986" cy="355141"/>
          </a:xfrm>
          <a:prstGeom prst="rect">
            <a:avLst/>
          </a:prstGeom>
          <a:solidFill>
            <a:srgbClr val="C6C6C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a:extLst>
              <a:ext uri="{FF2B5EF4-FFF2-40B4-BE49-F238E27FC236}">
                <a16:creationId xmlns:a16="http://schemas.microsoft.com/office/drawing/2014/main" id="{52CE0583-8866-4372-B1A1-7A2BEEDAF4F8}"/>
              </a:ext>
            </a:extLst>
          </p:cNvPr>
          <p:cNvSpPr/>
          <p:nvPr/>
        </p:nvSpPr>
        <p:spPr>
          <a:xfrm>
            <a:off x="3529897" y="5138182"/>
            <a:ext cx="1510748" cy="541294"/>
          </a:xfrm>
          <a:prstGeom prst="rect">
            <a:avLst/>
          </a:prstGeom>
          <a:solidFill>
            <a:srgbClr val="D1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2">
            <a:extLst>
              <a:ext uri="{FF2B5EF4-FFF2-40B4-BE49-F238E27FC236}">
                <a16:creationId xmlns:a16="http://schemas.microsoft.com/office/drawing/2014/main" id="{176F20EF-F563-4390-8925-E65AF2D4A2FD}"/>
              </a:ext>
            </a:extLst>
          </p:cNvPr>
          <p:cNvSpPr txBox="1"/>
          <p:nvPr/>
        </p:nvSpPr>
        <p:spPr>
          <a:xfrm>
            <a:off x="-1" y="429331"/>
            <a:ext cx="9143993"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公元</a:t>
            </a:r>
            <a:r>
              <a:rPr lang="en-US" altLang="zh-CN" sz="3600" b="1" dirty="0">
                <a:solidFill>
                  <a:srgbClr val="052262"/>
                </a:solidFill>
                <a:latin typeface="微软雅黑" panose="020B0503020204020204" pitchFamily="34" charset="-122"/>
                <a:ea typeface="微软雅黑" panose="020B0503020204020204" pitchFamily="34" charset="-122"/>
              </a:rPr>
              <a:t>1700</a:t>
            </a:r>
            <a:r>
              <a:rPr lang="zh-CN" altLang="en-US" sz="3600" b="1" dirty="0">
                <a:solidFill>
                  <a:srgbClr val="052262"/>
                </a:solidFill>
                <a:latin typeface="微软雅黑" panose="020B0503020204020204" pitchFamily="34" charset="-122"/>
                <a:ea typeface="微软雅黑" panose="020B0503020204020204" pitchFamily="34" charset="-122"/>
              </a:rPr>
              <a:t>年：现代宣教运动兴起</a:t>
            </a:r>
          </a:p>
        </p:txBody>
      </p:sp>
    </p:spTree>
    <p:extLst>
      <p:ext uri="{BB962C8B-B14F-4D97-AF65-F5344CB8AC3E}">
        <p14:creationId xmlns:p14="http://schemas.microsoft.com/office/powerpoint/2010/main" val="9260044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23A0DABA-6D0B-B640-9255-B3AF67751629}"/>
              </a:ext>
            </a:extLst>
          </p:cNvPr>
          <p:cNvGrpSpPr/>
          <p:nvPr/>
        </p:nvGrpSpPr>
        <p:grpSpPr>
          <a:xfrm>
            <a:off x="0" y="1393010"/>
            <a:ext cx="9172085" cy="4251960"/>
            <a:chOff x="0" y="1393010"/>
            <a:chExt cx="9172085" cy="4251960"/>
          </a:xfrm>
        </p:grpSpPr>
        <p:pic>
          <p:nvPicPr>
            <p:cNvPr id="4" name="Picture 1" descr="page257image6191952">
              <a:extLst>
                <a:ext uri="{FF2B5EF4-FFF2-40B4-BE49-F238E27FC236}">
                  <a16:creationId xmlns:a16="http://schemas.microsoft.com/office/drawing/2014/main" id="{E0EBA30E-67A1-1C49-8739-F2F71BE11C5B}"/>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1393010"/>
              <a:ext cx="9172085" cy="425196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矩形 4">
              <a:extLst>
                <a:ext uri="{FF2B5EF4-FFF2-40B4-BE49-F238E27FC236}">
                  <a16:creationId xmlns:a16="http://schemas.microsoft.com/office/drawing/2014/main" id="{6C1461B3-73F2-8649-A9A7-475F39C79262}"/>
                </a:ext>
              </a:extLst>
            </p:cNvPr>
            <p:cNvSpPr/>
            <p:nvPr/>
          </p:nvSpPr>
          <p:spPr>
            <a:xfrm>
              <a:off x="3576577" y="5185457"/>
              <a:ext cx="1412112" cy="401638"/>
            </a:xfrm>
            <a:prstGeom prst="rect">
              <a:avLst/>
            </a:prstGeom>
            <a:solidFill>
              <a:srgbClr val="D2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19458" name="Picture 2" descr="David Livingstone, Scottish missionary and African explorer - Stock Image -  C045/5591 - Science Photo Library">
            <a:extLst>
              <a:ext uri="{FF2B5EF4-FFF2-40B4-BE49-F238E27FC236}">
                <a16:creationId xmlns:a16="http://schemas.microsoft.com/office/drawing/2014/main" id="{F875994F-70BC-DD48-84A2-41B207F8EB3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225"/>
          <a:stretch/>
        </p:blipFill>
        <p:spPr bwMode="auto">
          <a:xfrm>
            <a:off x="5595060" y="3877518"/>
            <a:ext cx="2356747" cy="294293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3">
            <a:extLst>
              <a:ext uri="{FF2B5EF4-FFF2-40B4-BE49-F238E27FC236}">
                <a16:creationId xmlns:a16="http://schemas.microsoft.com/office/drawing/2014/main" id="{7389DFC2-1D7C-ED41-89B3-46A782C2B42A}"/>
              </a:ext>
            </a:extLst>
          </p:cNvPr>
          <p:cNvSpPr>
            <a:spLocks noChangeArrowheads="1"/>
          </p:cNvSpPr>
          <p:nvPr/>
        </p:nvSpPr>
        <p:spPr bwMode="auto">
          <a:xfrm>
            <a:off x="691652" y="5884565"/>
            <a:ext cx="3404859" cy="581762"/>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该地区已有福音</a:t>
            </a:r>
          </a:p>
        </p:txBody>
      </p:sp>
      <p:sp>
        <p:nvSpPr>
          <p:cNvPr id="11" name="下箭头 10">
            <a:extLst>
              <a:ext uri="{FF2B5EF4-FFF2-40B4-BE49-F238E27FC236}">
                <a16:creationId xmlns:a16="http://schemas.microsoft.com/office/drawing/2014/main" id="{CE9E95B9-17D1-4E46-AF1B-4EF4808C5ECE}"/>
              </a:ext>
            </a:extLst>
          </p:cNvPr>
          <p:cNvSpPr/>
          <p:nvPr/>
        </p:nvSpPr>
        <p:spPr>
          <a:xfrm rot="19841898">
            <a:off x="3824310" y="2310462"/>
            <a:ext cx="399312" cy="1808228"/>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19460" name="Picture 4" descr="Celebrating David Livingstone, &amp;#39;Africa&amp;#39;s first freedom fighter&amp;#39; | Scotland  | The Guardian">
            <a:extLst>
              <a:ext uri="{FF2B5EF4-FFF2-40B4-BE49-F238E27FC236}">
                <a16:creationId xmlns:a16="http://schemas.microsoft.com/office/drawing/2014/main" id="{80DDE82E-7AD6-984D-BA0B-647997178B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979" y="105256"/>
            <a:ext cx="4164085" cy="249845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文本框 9">
            <a:extLst>
              <a:ext uri="{FF2B5EF4-FFF2-40B4-BE49-F238E27FC236}">
                <a16:creationId xmlns:a16="http://schemas.microsoft.com/office/drawing/2014/main" id="{4FA32A22-7E11-EA4B-96A5-2B9CAB9D928C}"/>
              </a:ext>
            </a:extLst>
          </p:cNvPr>
          <p:cNvSpPr txBox="1"/>
          <p:nvPr/>
        </p:nvSpPr>
        <p:spPr>
          <a:xfrm>
            <a:off x="210977" y="2142042"/>
            <a:ext cx="4164085" cy="461665"/>
          </a:xfrm>
          <a:prstGeom prst="rect">
            <a:avLst/>
          </a:prstGeom>
          <a:noFill/>
        </p:spPr>
        <p:txBody>
          <a:bodyPr wrap="square" rtlCol="0">
            <a:spAutoFit/>
          </a:bodyPr>
          <a:lstStyle/>
          <a:p>
            <a:pPr algn="ctr"/>
            <a:r>
              <a:rPr lang="en-CN" altLang="zh-CN" sz="2400" b="1" dirty="0">
                <a:solidFill>
                  <a:schemeClr val="bg1"/>
                </a:solidFill>
                <a:latin typeface="Microsoft YaHei" panose="020B0503020204020204" pitchFamily="34" charset="-122"/>
                <a:ea typeface="Microsoft YaHei" panose="020B0503020204020204" pitchFamily="34" charset="-122"/>
              </a:rPr>
              <a:t>李文斯顿</a:t>
            </a:r>
            <a:r>
              <a:rPr lang="zh-CN" altLang="en-US" sz="2400" b="1" dirty="0">
                <a:solidFill>
                  <a:schemeClr val="bg1"/>
                </a:solidFill>
                <a:latin typeface="Microsoft YaHei" panose="020B0503020204020204" pitchFamily="34" charset="-122"/>
                <a:ea typeface="Microsoft YaHei" panose="020B0503020204020204" pitchFamily="34" charset="-122"/>
              </a:rPr>
              <a:t> （</a:t>
            </a:r>
            <a:r>
              <a:rPr lang="en-US" altLang="zh-CN" sz="2400" b="1" dirty="0">
                <a:solidFill>
                  <a:schemeClr val="bg1"/>
                </a:solidFill>
                <a:latin typeface="Microsoft YaHei" panose="020B0503020204020204" pitchFamily="34" charset="-122"/>
                <a:ea typeface="Microsoft YaHei" panose="020B0503020204020204" pitchFamily="34" charset="-122"/>
              </a:rPr>
              <a:t>1813-1873</a:t>
            </a:r>
            <a:r>
              <a:rPr lang="zh-CN" altLang="en-US" sz="2400" b="1" dirty="0">
                <a:solidFill>
                  <a:schemeClr val="bg1"/>
                </a:solidFill>
                <a:latin typeface="Microsoft YaHei" panose="020B0503020204020204" pitchFamily="34" charset="-122"/>
                <a:ea typeface="Microsoft YaHei" panose="020B0503020204020204" pitchFamily="34" charset="-122"/>
              </a:rPr>
              <a:t>）</a:t>
            </a:r>
            <a:endParaRPr lang="en-CN" altLang="zh-CN" sz="2400" b="1" dirty="0">
              <a:solidFill>
                <a:schemeClr val="bg1"/>
              </a:solidFill>
              <a:latin typeface="Microsoft YaHei" panose="020B0503020204020204" pitchFamily="34" charset="-122"/>
              <a:ea typeface="Microsoft YaHei" panose="020B0503020204020204" pitchFamily="34" charset="-122"/>
            </a:endParaRPr>
          </a:p>
        </p:txBody>
      </p:sp>
      <p:sp>
        <p:nvSpPr>
          <p:cNvPr id="12" name="矩形 11">
            <a:extLst>
              <a:ext uri="{FF2B5EF4-FFF2-40B4-BE49-F238E27FC236}">
                <a16:creationId xmlns:a16="http://schemas.microsoft.com/office/drawing/2014/main" id="{C4E1B8C5-373D-F94B-A98D-8FFF32E7BA37}"/>
              </a:ext>
            </a:extLst>
          </p:cNvPr>
          <p:cNvSpPr/>
          <p:nvPr/>
        </p:nvSpPr>
        <p:spPr>
          <a:xfrm>
            <a:off x="335666" y="5995686"/>
            <a:ext cx="355986" cy="355141"/>
          </a:xfrm>
          <a:prstGeom prst="rect">
            <a:avLst/>
          </a:prstGeom>
          <a:solidFill>
            <a:srgbClr val="C6C6C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1946435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a:extLst>
              <a:ext uri="{FF2B5EF4-FFF2-40B4-BE49-F238E27FC236}">
                <a16:creationId xmlns:a16="http://schemas.microsoft.com/office/drawing/2014/main" id="{8E444617-FC1C-4346-9A24-843D229F3F6E}"/>
              </a:ext>
            </a:extLst>
          </p:cNvPr>
          <p:cNvGrpSpPr/>
          <p:nvPr/>
        </p:nvGrpSpPr>
        <p:grpSpPr>
          <a:xfrm>
            <a:off x="1" y="1406030"/>
            <a:ext cx="9144000" cy="4238940"/>
            <a:chOff x="0" y="1393010"/>
            <a:chExt cx="9172085" cy="4251960"/>
          </a:xfrm>
        </p:grpSpPr>
        <p:pic>
          <p:nvPicPr>
            <p:cNvPr id="18" name="Picture 1" descr="page257image6191952">
              <a:extLst>
                <a:ext uri="{FF2B5EF4-FFF2-40B4-BE49-F238E27FC236}">
                  <a16:creationId xmlns:a16="http://schemas.microsoft.com/office/drawing/2014/main" id="{7D8CED01-57DC-634A-96C8-D636C921293B}"/>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1393010"/>
              <a:ext cx="9172085" cy="425196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矩形 18">
              <a:extLst>
                <a:ext uri="{FF2B5EF4-FFF2-40B4-BE49-F238E27FC236}">
                  <a16:creationId xmlns:a16="http://schemas.microsoft.com/office/drawing/2014/main" id="{A1F1D718-F900-F84A-AA08-10907BA3D220}"/>
                </a:ext>
              </a:extLst>
            </p:cNvPr>
            <p:cNvSpPr/>
            <p:nvPr/>
          </p:nvSpPr>
          <p:spPr>
            <a:xfrm>
              <a:off x="3576577" y="5185457"/>
              <a:ext cx="1412112" cy="401638"/>
            </a:xfrm>
            <a:prstGeom prst="rect">
              <a:avLst/>
            </a:prstGeom>
            <a:solidFill>
              <a:srgbClr val="D2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2" name="Rectangle 2">
            <a:extLst>
              <a:ext uri="{FF2B5EF4-FFF2-40B4-BE49-F238E27FC236}">
                <a16:creationId xmlns:a16="http://schemas.microsoft.com/office/drawing/2014/main" id="{BA7323CA-AADE-E540-9270-3AEEAF156A8E}"/>
              </a:ext>
            </a:extLst>
          </p:cNvPr>
          <p:cNvSpPr>
            <a:spLocks noChangeArrowheads="1"/>
          </p:cNvSpPr>
          <p:nvPr/>
        </p:nvSpPr>
        <p:spPr bwMode="auto">
          <a:xfrm>
            <a:off x="1" y="1508759"/>
            <a:ext cx="2005624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N"/>
          </a:p>
        </p:txBody>
      </p:sp>
      <p:grpSp>
        <p:nvGrpSpPr>
          <p:cNvPr id="11" name="组合 10">
            <a:extLst>
              <a:ext uri="{FF2B5EF4-FFF2-40B4-BE49-F238E27FC236}">
                <a16:creationId xmlns:a16="http://schemas.microsoft.com/office/drawing/2014/main" id="{F9B604B8-14E3-3A4E-BC45-9DAEA66DB45A}"/>
              </a:ext>
            </a:extLst>
          </p:cNvPr>
          <p:cNvGrpSpPr/>
          <p:nvPr/>
        </p:nvGrpSpPr>
        <p:grpSpPr>
          <a:xfrm>
            <a:off x="205143" y="73769"/>
            <a:ext cx="2286000" cy="2911495"/>
            <a:chOff x="205143" y="73769"/>
            <a:chExt cx="2286000" cy="2911495"/>
          </a:xfrm>
        </p:grpSpPr>
        <p:pic>
          <p:nvPicPr>
            <p:cNvPr id="20484" name="Picture 4" descr="马礼逊- 维基百科，自由的百科全书">
              <a:extLst>
                <a:ext uri="{FF2B5EF4-FFF2-40B4-BE49-F238E27FC236}">
                  <a16:creationId xmlns:a16="http://schemas.microsoft.com/office/drawing/2014/main" id="{E956D408-1D1B-A940-911D-6779A9B2DE2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387"/>
            <a:stretch/>
          </p:blipFill>
          <p:spPr bwMode="auto">
            <a:xfrm>
              <a:off x="205143" y="73769"/>
              <a:ext cx="2286000" cy="291149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A1A6F771-F43F-2643-A2E7-191996AF9282}"/>
                </a:ext>
              </a:extLst>
            </p:cNvPr>
            <p:cNvSpPr txBox="1"/>
            <p:nvPr/>
          </p:nvSpPr>
          <p:spPr>
            <a:xfrm>
              <a:off x="269963" y="2276579"/>
              <a:ext cx="2156360" cy="707886"/>
            </a:xfrm>
            <a:prstGeom prst="rect">
              <a:avLst/>
            </a:prstGeom>
            <a:noFill/>
          </p:spPr>
          <p:txBody>
            <a:bodyPr wrap="none" rtlCol="0">
              <a:spAutoFit/>
            </a:bodyPr>
            <a:lstStyle/>
            <a:p>
              <a:pPr algn="ctr"/>
              <a:r>
                <a:rPr lang="zh-CN" altLang="en-US" sz="2000" b="1" dirty="0">
                  <a:solidFill>
                    <a:schemeClr val="bg1"/>
                  </a:solidFill>
                  <a:latin typeface="Microsoft YaHei" panose="020B0503020204020204" pitchFamily="34" charset="-122"/>
                  <a:ea typeface="Microsoft YaHei" panose="020B0503020204020204" pitchFamily="34" charset="-122"/>
                </a:rPr>
                <a:t>马礼逊</a:t>
              </a:r>
              <a:endParaRPr lang="en-US" altLang="zh-CN" sz="2000" b="1" dirty="0">
                <a:solidFill>
                  <a:schemeClr val="bg1"/>
                </a:solidFill>
                <a:latin typeface="Microsoft YaHei" panose="020B0503020204020204" pitchFamily="34" charset="-122"/>
                <a:ea typeface="Microsoft YaHei" panose="020B0503020204020204" pitchFamily="34" charset="-122"/>
              </a:endParaRPr>
            </a:p>
            <a:p>
              <a:pPr algn="ctr"/>
              <a:r>
                <a:rPr lang="zh-CN" altLang="en-US" sz="2000" b="1" dirty="0">
                  <a:solidFill>
                    <a:schemeClr val="bg1"/>
                  </a:solidFill>
                  <a:latin typeface="Microsoft YaHei" panose="020B0503020204020204" pitchFamily="34" charset="-122"/>
                  <a:ea typeface="Microsoft YaHei" panose="020B0503020204020204" pitchFamily="34" charset="-122"/>
                </a:rPr>
                <a:t>（</a:t>
              </a:r>
              <a:r>
                <a:rPr lang="en-US" altLang="zh-CN" sz="2000" b="1" dirty="0">
                  <a:solidFill>
                    <a:schemeClr val="bg1"/>
                  </a:solidFill>
                  <a:latin typeface="Microsoft YaHei" panose="020B0503020204020204" pitchFamily="34" charset="-122"/>
                  <a:ea typeface="Microsoft YaHei" panose="020B0503020204020204" pitchFamily="34" charset="-122"/>
                </a:rPr>
                <a:t>1782-1834</a:t>
              </a:r>
              <a:r>
                <a:rPr lang="zh-CN" altLang="en-US" sz="2000" b="1" dirty="0">
                  <a:solidFill>
                    <a:schemeClr val="bg1"/>
                  </a:solidFill>
                  <a:latin typeface="Microsoft YaHei" panose="020B0503020204020204" pitchFamily="34" charset="-122"/>
                  <a:ea typeface="Microsoft YaHei" panose="020B0503020204020204" pitchFamily="34" charset="-122"/>
                </a:rPr>
                <a:t>）</a:t>
              </a:r>
              <a:r>
                <a:rPr lang="en-CN" sz="2000" b="1" dirty="0">
                  <a:solidFill>
                    <a:schemeClr val="bg1"/>
                  </a:solidFill>
                  <a:latin typeface="Microsoft YaHei" panose="020B0503020204020204" pitchFamily="34" charset="-122"/>
                  <a:ea typeface="Microsoft YaHei" panose="020B0503020204020204" pitchFamily="34" charset="-122"/>
                </a:rPr>
                <a:t> </a:t>
              </a:r>
            </a:p>
          </p:txBody>
        </p:sp>
      </p:grpSp>
      <p:grpSp>
        <p:nvGrpSpPr>
          <p:cNvPr id="13" name="组合 12">
            <a:extLst>
              <a:ext uri="{FF2B5EF4-FFF2-40B4-BE49-F238E27FC236}">
                <a16:creationId xmlns:a16="http://schemas.microsoft.com/office/drawing/2014/main" id="{848C3C22-0999-6841-9DF1-CE9500F2C930}"/>
              </a:ext>
            </a:extLst>
          </p:cNvPr>
          <p:cNvGrpSpPr/>
          <p:nvPr/>
        </p:nvGrpSpPr>
        <p:grpSpPr>
          <a:xfrm>
            <a:off x="3895234" y="3883232"/>
            <a:ext cx="2156360" cy="2937129"/>
            <a:chOff x="161061" y="3903801"/>
            <a:chExt cx="2156360" cy="2937129"/>
          </a:xfrm>
        </p:grpSpPr>
        <p:pic>
          <p:nvPicPr>
            <p:cNvPr id="20490" name="Picture 10" descr="向著标竿直跑奥运金牌传教士李爱锐的启发">
              <a:extLst>
                <a:ext uri="{FF2B5EF4-FFF2-40B4-BE49-F238E27FC236}">
                  <a16:creationId xmlns:a16="http://schemas.microsoft.com/office/drawing/2014/main" id="{922B17FD-7912-EA4B-B917-8E8C6462A6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735" y="3903801"/>
              <a:ext cx="2083467" cy="28908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419930FE-294F-714A-BC7C-3B70398EB1F9}"/>
                </a:ext>
              </a:extLst>
            </p:cNvPr>
            <p:cNvSpPr txBox="1"/>
            <p:nvPr/>
          </p:nvSpPr>
          <p:spPr>
            <a:xfrm>
              <a:off x="161061" y="6133044"/>
              <a:ext cx="2156360" cy="707886"/>
            </a:xfrm>
            <a:prstGeom prst="rect">
              <a:avLst/>
            </a:prstGeom>
            <a:noFill/>
          </p:spPr>
          <p:txBody>
            <a:bodyPr wrap="none" rtlCol="0">
              <a:spAutoFit/>
            </a:bodyPr>
            <a:lstStyle/>
            <a:p>
              <a:pPr algn="ctr"/>
              <a:r>
                <a:rPr lang="zh-CN" altLang="en-US" sz="2000" b="1" dirty="0">
                  <a:latin typeface="Microsoft YaHei" panose="020B0503020204020204" pitchFamily="34" charset="-122"/>
                  <a:ea typeface="Microsoft YaHei" panose="020B0503020204020204" pitchFamily="34" charset="-122"/>
                </a:rPr>
                <a:t>李爱锐</a:t>
              </a:r>
              <a:endParaRPr lang="en-US" altLang="zh-CN" sz="2000" b="1" dirty="0">
                <a:latin typeface="Microsoft YaHei" panose="020B0503020204020204" pitchFamily="34" charset="-122"/>
                <a:ea typeface="Microsoft YaHei" panose="020B0503020204020204" pitchFamily="34" charset="-122"/>
              </a:endParaRPr>
            </a:p>
            <a:p>
              <a:pPr algn="ctr"/>
              <a:r>
                <a:rPr lang="zh-CN" altLang="en-US" sz="2000" b="1" dirty="0">
                  <a:latin typeface="Microsoft YaHei" panose="020B0503020204020204" pitchFamily="34" charset="-122"/>
                  <a:ea typeface="Microsoft YaHei" panose="020B0503020204020204" pitchFamily="34" charset="-122"/>
                </a:rPr>
                <a:t>（</a:t>
              </a:r>
              <a:r>
                <a:rPr lang="en-US" altLang="zh-CN" sz="2000" b="1" dirty="0">
                  <a:latin typeface="Microsoft YaHei" panose="020B0503020204020204" pitchFamily="34" charset="-122"/>
                  <a:ea typeface="Microsoft YaHei" panose="020B0503020204020204" pitchFamily="34" charset="-122"/>
                </a:rPr>
                <a:t>1902-1945</a:t>
              </a:r>
              <a:r>
                <a:rPr lang="zh-CN" altLang="en-US" sz="2000" b="1" dirty="0">
                  <a:latin typeface="Microsoft YaHei" panose="020B0503020204020204" pitchFamily="34" charset="-122"/>
                  <a:ea typeface="Microsoft YaHei" panose="020B0503020204020204" pitchFamily="34" charset="-122"/>
                </a:rPr>
                <a:t>）</a:t>
              </a:r>
              <a:r>
                <a:rPr lang="en-CN" sz="2000" b="1" dirty="0">
                  <a:latin typeface="Microsoft YaHei" panose="020B0503020204020204" pitchFamily="34" charset="-122"/>
                  <a:ea typeface="Microsoft YaHei" panose="020B0503020204020204" pitchFamily="34" charset="-122"/>
                </a:rPr>
                <a:t> </a:t>
              </a:r>
            </a:p>
          </p:txBody>
        </p:sp>
      </p:grpSp>
      <p:grpSp>
        <p:nvGrpSpPr>
          <p:cNvPr id="12" name="组合 11">
            <a:extLst>
              <a:ext uri="{FF2B5EF4-FFF2-40B4-BE49-F238E27FC236}">
                <a16:creationId xmlns:a16="http://schemas.microsoft.com/office/drawing/2014/main" id="{C1B704B1-3160-BD40-A5E9-3913AC17C009}"/>
              </a:ext>
            </a:extLst>
          </p:cNvPr>
          <p:cNvGrpSpPr/>
          <p:nvPr/>
        </p:nvGrpSpPr>
        <p:grpSpPr>
          <a:xfrm>
            <a:off x="269963" y="4704891"/>
            <a:ext cx="3409527" cy="2085615"/>
            <a:chOff x="4056143" y="4730539"/>
            <a:chExt cx="3409527" cy="2085615"/>
          </a:xfrm>
        </p:grpSpPr>
        <p:pic>
          <p:nvPicPr>
            <p:cNvPr id="20492" name="Picture 12" descr="古约翰师母－－罗瑟琳姊妹丰盛恩典网站WellsOfGrace.com">
              <a:extLst>
                <a:ext uri="{FF2B5EF4-FFF2-40B4-BE49-F238E27FC236}">
                  <a16:creationId xmlns:a16="http://schemas.microsoft.com/office/drawing/2014/main" id="{F2B76B7C-0FDB-E940-B7FC-36ABB8039F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6143" y="4730539"/>
              <a:ext cx="3409527" cy="208561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BD79A8C7-9313-BE44-91F2-BEB783F24519}"/>
                </a:ext>
              </a:extLst>
            </p:cNvPr>
            <p:cNvSpPr txBox="1"/>
            <p:nvPr/>
          </p:nvSpPr>
          <p:spPr>
            <a:xfrm>
              <a:off x="4107992" y="6402934"/>
              <a:ext cx="3357678" cy="40011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CN" sz="2000" b="1" dirty="0">
                  <a:solidFill>
                    <a:schemeClr val="bg1"/>
                  </a:solidFill>
                  <a:latin typeface="Microsoft YaHei" panose="020B0503020204020204" pitchFamily="34" charset="-122"/>
                  <a:ea typeface="Microsoft YaHei" panose="020B0503020204020204" pitchFamily="34" charset="-122"/>
                </a:rPr>
                <a:t>古约翰</a:t>
              </a:r>
              <a:r>
                <a:rPr lang="zh-CN" altLang="en-US" sz="2000" b="1" dirty="0">
                  <a:solidFill>
                    <a:schemeClr val="bg1"/>
                  </a:solidFill>
                  <a:latin typeface="Microsoft YaHei" panose="020B0503020204020204" pitchFamily="34" charset="-122"/>
                  <a:ea typeface="Microsoft YaHei" panose="020B0503020204020204" pitchFamily="34" charset="-122"/>
                </a:rPr>
                <a:t>（</a:t>
              </a:r>
              <a:r>
                <a:rPr lang="en-US" altLang="zh-CN" sz="2000" b="1" dirty="0">
                  <a:solidFill>
                    <a:schemeClr val="bg1"/>
                  </a:solidFill>
                  <a:latin typeface="Microsoft YaHei" panose="020B0503020204020204" pitchFamily="34" charset="-122"/>
                  <a:ea typeface="Microsoft YaHei" panose="020B0503020204020204" pitchFamily="34" charset="-122"/>
                </a:rPr>
                <a:t>1859-1936</a:t>
              </a:r>
              <a:r>
                <a:rPr lang="zh-CN" altLang="en-US" sz="2000" b="1" dirty="0">
                  <a:solidFill>
                    <a:schemeClr val="bg1"/>
                  </a:solidFill>
                  <a:latin typeface="Microsoft YaHei" panose="020B0503020204020204" pitchFamily="34" charset="-122"/>
                  <a:ea typeface="Microsoft YaHei" panose="020B0503020204020204" pitchFamily="34" charset="-122"/>
                </a:rPr>
                <a:t>）</a:t>
              </a:r>
              <a:endParaRPr lang="en-CN" sz="2000" b="1" dirty="0">
                <a:solidFill>
                  <a:schemeClr val="bg1"/>
                </a:solidFill>
                <a:latin typeface="Microsoft YaHei" panose="020B0503020204020204" pitchFamily="34" charset="-122"/>
                <a:ea typeface="Microsoft YaHei" panose="020B0503020204020204" pitchFamily="34" charset="-122"/>
              </a:endParaRPr>
            </a:p>
          </p:txBody>
        </p:sp>
      </p:grpSp>
      <p:sp>
        <p:nvSpPr>
          <p:cNvPr id="20" name="下箭头 19">
            <a:extLst>
              <a:ext uri="{FF2B5EF4-FFF2-40B4-BE49-F238E27FC236}">
                <a16:creationId xmlns:a16="http://schemas.microsoft.com/office/drawing/2014/main" id="{9906E7A8-73BE-5548-9424-ED529EE99E33}"/>
              </a:ext>
            </a:extLst>
          </p:cNvPr>
          <p:cNvSpPr/>
          <p:nvPr/>
        </p:nvSpPr>
        <p:spPr>
          <a:xfrm rot="5400000">
            <a:off x="7448005" y="2229307"/>
            <a:ext cx="648000" cy="1510316"/>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nvGrpSpPr>
          <p:cNvPr id="4" name="组合 3">
            <a:extLst>
              <a:ext uri="{FF2B5EF4-FFF2-40B4-BE49-F238E27FC236}">
                <a16:creationId xmlns:a16="http://schemas.microsoft.com/office/drawing/2014/main" id="{A99778C2-2E7C-7849-AAF2-ADF12422E7D1}"/>
              </a:ext>
            </a:extLst>
          </p:cNvPr>
          <p:cNvGrpSpPr/>
          <p:nvPr/>
        </p:nvGrpSpPr>
        <p:grpSpPr>
          <a:xfrm>
            <a:off x="2696285" y="94485"/>
            <a:ext cx="2420878" cy="2889980"/>
            <a:chOff x="2696285" y="94485"/>
            <a:chExt cx="2420878" cy="2889980"/>
          </a:xfrm>
        </p:grpSpPr>
        <p:pic>
          <p:nvPicPr>
            <p:cNvPr id="5" name="图片 4">
              <a:extLst>
                <a:ext uri="{FF2B5EF4-FFF2-40B4-BE49-F238E27FC236}">
                  <a16:creationId xmlns:a16="http://schemas.microsoft.com/office/drawing/2014/main" id="{BDDDD94B-49DE-EA4E-89A2-8B42955491AB}"/>
                </a:ext>
              </a:extLst>
            </p:cNvPr>
            <p:cNvPicPr>
              <a:picLocks noChangeAspect="1"/>
            </p:cNvPicPr>
            <p:nvPr/>
          </p:nvPicPr>
          <p:blipFill rotWithShape="1">
            <a:blip r:embed="rId8"/>
            <a:srcRect l="7664" r="8567"/>
            <a:stretch/>
          </p:blipFill>
          <p:spPr>
            <a:xfrm>
              <a:off x="2696285" y="94485"/>
              <a:ext cx="2420878" cy="28899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20AC8BD5-0D3A-E241-AE8C-0CC23C3DD264}"/>
                </a:ext>
              </a:extLst>
            </p:cNvPr>
            <p:cNvSpPr txBox="1"/>
            <p:nvPr/>
          </p:nvSpPr>
          <p:spPr>
            <a:xfrm>
              <a:off x="2819053" y="2260893"/>
              <a:ext cx="2156360" cy="707886"/>
            </a:xfrm>
            <a:prstGeom prst="rect">
              <a:avLst/>
            </a:prstGeom>
            <a:noFill/>
          </p:spPr>
          <p:txBody>
            <a:bodyPr wrap="none" rtlCol="0">
              <a:spAutoFit/>
            </a:bodyPr>
            <a:lstStyle/>
            <a:p>
              <a:pPr algn="ctr"/>
              <a:r>
                <a:rPr lang="zh-CN" altLang="en-US" sz="2000" b="1" dirty="0">
                  <a:solidFill>
                    <a:schemeClr val="bg1"/>
                  </a:solidFill>
                  <a:latin typeface="Microsoft YaHei" panose="020B0503020204020204" pitchFamily="34" charset="-122"/>
                  <a:ea typeface="Microsoft YaHei" panose="020B0503020204020204" pitchFamily="34" charset="-122"/>
                </a:rPr>
                <a:t>戴德生</a:t>
              </a:r>
              <a:endParaRPr lang="en-US" altLang="zh-CN" sz="2000" b="1" dirty="0">
                <a:solidFill>
                  <a:schemeClr val="bg1"/>
                </a:solidFill>
                <a:latin typeface="Microsoft YaHei" panose="020B0503020204020204" pitchFamily="34" charset="-122"/>
                <a:ea typeface="Microsoft YaHei" panose="020B0503020204020204" pitchFamily="34" charset="-122"/>
              </a:endParaRPr>
            </a:p>
            <a:p>
              <a:pPr algn="ctr"/>
              <a:r>
                <a:rPr lang="zh-CN" altLang="en-US" sz="2000" b="1" dirty="0">
                  <a:solidFill>
                    <a:schemeClr val="bg1"/>
                  </a:solidFill>
                  <a:latin typeface="Microsoft YaHei" panose="020B0503020204020204" pitchFamily="34" charset="-122"/>
                  <a:ea typeface="Microsoft YaHei" panose="020B0503020204020204" pitchFamily="34" charset="-122"/>
                </a:rPr>
                <a:t>（</a:t>
              </a:r>
              <a:r>
                <a:rPr lang="en-US" altLang="zh-CN" sz="2000" b="1" dirty="0">
                  <a:solidFill>
                    <a:schemeClr val="bg1"/>
                  </a:solidFill>
                  <a:latin typeface="Microsoft YaHei" panose="020B0503020204020204" pitchFamily="34" charset="-122"/>
                  <a:ea typeface="Microsoft YaHei" panose="020B0503020204020204" pitchFamily="34" charset="-122"/>
                </a:rPr>
                <a:t>1832-1905</a:t>
              </a:r>
              <a:r>
                <a:rPr lang="zh-CN" altLang="en-US" sz="2000" b="1" dirty="0">
                  <a:solidFill>
                    <a:schemeClr val="bg1"/>
                  </a:solidFill>
                  <a:latin typeface="Microsoft YaHei" panose="020B0503020204020204" pitchFamily="34" charset="-122"/>
                  <a:ea typeface="Microsoft YaHei" panose="020B0503020204020204" pitchFamily="34" charset="-122"/>
                </a:rPr>
                <a:t>）</a:t>
              </a:r>
              <a:r>
                <a:rPr lang="en-CN" sz="2000" b="1" dirty="0">
                  <a:solidFill>
                    <a:schemeClr val="bg1"/>
                  </a:solidFill>
                  <a:latin typeface="Microsoft YaHei" panose="020B0503020204020204" pitchFamily="34" charset="-122"/>
                  <a:ea typeface="Microsoft YaHei" panose="020B0503020204020204" pitchFamily="34" charset="-122"/>
                </a:rPr>
                <a:t> </a:t>
              </a:r>
            </a:p>
          </p:txBody>
        </p:sp>
      </p:grpSp>
      <p:grpSp>
        <p:nvGrpSpPr>
          <p:cNvPr id="3" name="组合 2">
            <a:extLst>
              <a:ext uri="{FF2B5EF4-FFF2-40B4-BE49-F238E27FC236}">
                <a16:creationId xmlns:a16="http://schemas.microsoft.com/office/drawing/2014/main" id="{2B97B1B9-2DA3-9240-9F57-E68B0E4392ED}"/>
              </a:ext>
            </a:extLst>
          </p:cNvPr>
          <p:cNvGrpSpPr/>
          <p:nvPr/>
        </p:nvGrpSpPr>
        <p:grpSpPr>
          <a:xfrm>
            <a:off x="5393803" y="104834"/>
            <a:ext cx="3545054" cy="2127033"/>
            <a:chOff x="5393803" y="104834"/>
            <a:chExt cx="3545054" cy="2127033"/>
          </a:xfrm>
        </p:grpSpPr>
        <p:pic>
          <p:nvPicPr>
            <p:cNvPr id="20494" name="Picture 14" descr="狄考文- 维基百科，自由的百科全书">
              <a:extLst>
                <a:ext uri="{FF2B5EF4-FFF2-40B4-BE49-F238E27FC236}">
                  <a16:creationId xmlns:a16="http://schemas.microsoft.com/office/drawing/2014/main" id="{2749E936-4801-5B4A-8A6B-CD9AC1A5D2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3803" y="104834"/>
              <a:ext cx="3545054" cy="212703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DAB261C3-CF93-0043-A39B-58EB1D1FF143}"/>
                </a:ext>
              </a:extLst>
            </p:cNvPr>
            <p:cNvSpPr txBox="1"/>
            <p:nvPr/>
          </p:nvSpPr>
          <p:spPr>
            <a:xfrm>
              <a:off x="5703909" y="1806448"/>
              <a:ext cx="2848857" cy="400110"/>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CN" sz="2000" b="1" dirty="0">
                  <a:solidFill>
                    <a:schemeClr val="bg1"/>
                  </a:solidFill>
                  <a:latin typeface="Microsoft YaHei" panose="020B0503020204020204" pitchFamily="34" charset="-122"/>
                  <a:ea typeface="Microsoft YaHei" panose="020B0503020204020204" pitchFamily="34" charset="-122"/>
                </a:rPr>
                <a:t>狄考文</a:t>
              </a:r>
              <a:r>
                <a:rPr lang="zh-CN" altLang="en-US" sz="2000" b="1" dirty="0">
                  <a:solidFill>
                    <a:schemeClr val="bg1"/>
                  </a:solidFill>
                  <a:latin typeface="Microsoft YaHei" panose="020B0503020204020204" pitchFamily="34" charset="-122"/>
                  <a:ea typeface="Microsoft YaHei" panose="020B0503020204020204" pitchFamily="34" charset="-122"/>
                </a:rPr>
                <a:t>（</a:t>
              </a:r>
              <a:r>
                <a:rPr lang="en-US" altLang="zh-CN" sz="2000" b="1" dirty="0">
                  <a:solidFill>
                    <a:schemeClr val="bg1"/>
                  </a:solidFill>
                  <a:latin typeface="Microsoft YaHei" panose="020B0503020204020204" pitchFamily="34" charset="-122"/>
                  <a:ea typeface="Microsoft YaHei" panose="020B0503020204020204" pitchFamily="34" charset="-122"/>
                </a:rPr>
                <a:t>1836-1908</a:t>
              </a:r>
              <a:r>
                <a:rPr lang="zh-CN" altLang="en-US" sz="2000" b="1" dirty="0">
                  <a:solidFill>
                    <a:schemeClr val="bg1"/>
                  </a:solidFill>
                  <a:latin typeface="Microsoft YaHei" panose="020B0503020204020204" pitchFamily="34" charset="-122"/>
                  <a:ea typeface="Microsoft YaHei" panose="020B0503020204020204" pitchFamily="34" charset="-122"/>
                </a:rPr>
                <a:t>）</a:t>
              </a:r>
              <a:endParaRPr lang="en-CN" sz="2000" b="1" dirty="0">
                <a:solidFill>
                  <a:schemeClr val="bg1"/>
                </a:solidFill>
                <a:latin typeface="Microsoft YaHei" panose="020B0503020204020204" pitchFamily="34" charset="-122"/>
                <a:ea typeface="Microsoft YaHei" panose="020B0503020204020204" pitchFamily="34" charset="-122"/>
              </a:endParaRPr>
            </a:p>
          </p:txBody>
        </p:sp>
      </p:grpSp>
    </p:spTree>
    <p:extLst>
      <p:ext uri="{BB962C8B-B14F-4D97-AF65-F5344CB8AC3E}">
        <p14:creationId xmlns:p14="http://schemas.microsoft.com/office/powerpoint/2010/main" val="103929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a:extLst>
              <a:ext uri="{FF2B5EF4-FFF2-40B4-BE49-F238E27FC236}">
                <a16:creationId xmlns:a16="http://schemas.microsoft.com/office/drawing/2014/main" id="{71B454BB-0537-0C42-B412-8702702B9112}"/>
              </a:ext>
            </a:extLst>
          </p:cNvPr>
          <p:cNvGrpSpPr/>
          <p:nvPr/>
        </p:nvGrpSpPr>
        <p:grpSpPr>
          <a:xfrm>
            <a:off x="1" y="1"/>
            <a:ext cx="9144000" cy="6877976"/>
            <a:chOff x="1" y="1"/>
            <a:chExt cx="9144000" cy="6877976"/>
          </a:xfrm>
        </p:grpSpPr>
        <p:grpSp>
          <p:nvGrpSpPr>
            <p:cNvPr id="3" name="组合 2">
              <a:extLst>
                <a:ext uri="{FF2B5EF4-FFF2-40B4-BE49-F238E27FC236}">
                  <a16:creationId xmlns:a16="http://schemas.microsoft.com/office/drawing/2014/main" id="{3F40F6A5-9FBC-344E-83F7-0FCB4C401AD6}"/>
                </a:ext>
              </a:extLst>
            </p:cNvPr>
            <p:cNvGrpSpPr/>
            <p:nvPr/>
          </p:nvGrpSpPr>
          <p:grpSpPr>
            <a:xfrm>
              <a:off x="1" y="1"/>
              <a:ext cx="9144000" cy="6877976"/>
              <a:chOff x="1104900" y="997014"/>
              <a:chExt cx="6934200" cy="5215799"/>
            </a:xfrm>
          </p:grpSpPr>
          <p:pic>
            <p:nvPicPr>
              <p:cNvPr id="11" name="Picture 10" descr="Map&#10;&#10;Description automatically generated">
                <a:extLst>
                  <a:ext uri="{FF2B5EF4-FFF2-40B4-BE49-F238E27FC236}">
                    <a16:creationId xmlns:a16="http://schemas.microsoft.com/office/drawing/2014/main" id="{9CE7DC5B-4524-CF48-B60F-53CE50258482}"/>
                  </a:ext>
                </a:extLst>
              </p:cNvPr>
              <p:cNvPicPr>
                <a:picLocks noChangeAspect="1"/>
              </p:cNvPicPr>
              <p:nvPr/>
            </p:nvPicPr>
            <p:blipFill rotWithShape="1">
              <a:blip r:embed="rId3"/>
              <a:srcRect b="-103"/>
              <a:stretch/>
            </p:blipFill>
            <p:spPr>
              <a:xfrm>
                <a:off x="1104900" y="997014"/>
                <a:ext cx="6934200" cy="5215799"/>
              </a:xfrm>
              <a:prstGeom prst="rect">
                <a:avLst/>
              </a:prstGeom>
              <a:solidFill>
                <a:schemeClr val="bg1"/>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矩形 1">
                <a:extLst>
                  <a:ext uri="{FF2B5EF4-FFF2-40B4-BE49-F238E27FC236}">
                    <a16:creationId xmlns:a16="http://schemas.microsoft.com/office/drawing/2014/main" id="{5516AC36-CADC-5A46-A190-78188CD6AF08}"/>
                  </a:ext>
                </a:extLst>
              </p:cNvPr>
              <p:cNvSpPr/>
              <p:nvPr/>
            </p:nvSpPr>
            <p:spPr>
              <a:xfrm>
                <a:off x="2199190" y="2639028"/>
                <a:ext cx="682906" cy="162045"/>
              </a:xfrm>
              <a:prstGeom prst="rect">
                <a:avLst/>
              </a:prstGeom>
              <a:solidFill>
                <a:srgbClr val="C1C1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a:extLst>
                  <a:ext uri="{FF2B5EF4-FFF2-40B4-BE49-F238E27FC236}">
                    <a16:creationId xmlns:a16="http://schemas.microsoft.com/office/drawing/2014/main" id="{E64D2C25-C80B-6C40-BEA5-322DB80E28BA}"/>
                  </a:ext>
                </a:extLst>
              </p:cNvPr>
              <p:cNvSpPr/>
              <p:nvPr/>
            </p:nvSpPr>
            <p:spPr>
              <a:xfrm>
                <a:off x="2245489" y="3981691"/>
                <a:ext cx="682906" cy="1620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a:extLst>
                  <a:ext uri="{FF2B5EF4-FFF2-40B4-BE49-F238E27FC236}">
                    <a16:creationId xmlns:a16="http://schemas.microsoft.com/office/drawing/2014/main" id="{5B8D8CF5-5A64-9949-9DA4-ED36A8D1468F}"/>
                  </a:ext>
                </a:extLst>
              </p:cNvPr>
              <p:cNvSpPr/>
              <p:nvPr/>
            </p:nvSpPr>
            <p:spPr>
              <a:xfrm>
                <a:off x="3698748" y="3044952"/>
                <a:ext cx="260604" cy="143778"/>
              </a:xfrm>
              <a:prstGeom prst="rect">
                <a:avLst/>
              </a:prstGeom>
              <a:solidFill>
                <a:srgbClr val="C1C1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a:extLst>
                  <a:ext uri="{FF2B5EF4-FFF2-40B4-BE49-F238E27FC236}">
                    <a16:creationId xmlns:a16="http://schemas.microsoft.com/office/drawing/2014/main" id="{23481FB4-4609-7D40-8930-92D47B904453}"/>
                  </a:ext>
                </a:extLst>
              </p:cNvPr>
              <p:cNvSpPr/>
              <p:nvPr/>
            </p:nvSpPr>
            <p:spPr>
              <a:xfrm>
                <a:off x="3205831" y="3623596"/>
                <a:ext cx="260604" cy="143778"/>
              </a:xfrm>
              <a:prstGeom prst="rect">
                <a:avLst/>
              </a:prstGeom>
              <a:solidFill>
                <a:srgbClr val="C1C1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a:extLst>
                  <a:ext uri="{FF2B5EF4-FFF2-40B4-BE49-F238E27FC236}">
                    <a16:creationId xmlns:a16="http://schemas.microsoft.com/office/drawing/2014/main" id="{82BDD03B-9EF3-8747-B8D1-ACE2483A197F}"/>
                  </a:ext>
                </a:extLst>
              </p:cNvPr>
              <p:cNvSpPr/>
              <p:nvPr/>
            </p:nvSpPr>
            <p:spPr>
              <a:xfrm>
                <a:off x="4650820" y="3666992"/>
                <a:ext cx="106115" cy="45719"/>
              </a:xfrm>
              <a:prstGeom prst="rect">
                <a:avLst/>
              </a:prstGeom>
              <a:solidFill>
                <a:srgbClr val="C1C1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6" name="矩形 5">
              <a:extLst>
                <a:ext uri="{FF2B5EF4-FFF2-40B4-BE49-F238E27FC236}">
                  <a16:creationId xmlns:a16="http://schemas.microsoft.com/office/drawing/2014/main" id="{B416A1DA-8451-0B49-8E80-D050C0626D73}"/>
                </a:ext>
              </a:extLst>
            </p:cNvPr>
            <p:cNvSpPr/>
            <p:nvPr/>
          </p:nvSpPr>
          <p:spPr>
            <a:xfrm>
              <a:off x="3751801" y="1003300"/>
              <a:ext cx="1188499" cy="93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4" name="文本框 9">
            <a:extLst>
              <a:ext uri="{FF2B5EF4-FFF2-40B4-BE49-F238E27FC236}">
                <a16:creationId xmlns:a16="http://schemas.microsoft.com/office/drawing/2014/main" id="{1DDE5D78-629F-9A47-9320-F8A737E591D4}"/>
              </a:ext>
            </a:extLst>
          </p:cNvPr>
          <p:cNvSpPr txBox="1"/>
          <p:nvPr/>
        </p:nvSpPr>
        <p:spPr>
          <a:xfrm>
            <a:off x="0" y="215617"/>
            <a:ext cx="6385533" cy="584775"/>
          </a:xfrm>
          <a:prstGeom prst="rect">
            <a:avLst/>
          </a:prstGeom>
          <a:noFill/>
        </p:spPr>
        <p:txBody>
          <a:bodyPr wrap="square" rtlCol="0">
            <a:spAutoFit/>
          </a:bodyPr>
          <a:lstStyle/>
          <a:p>
            <a:pPr algn="ctr"/>
            <a:r>
              <a:rPr lang="zh-CN" altLang="en-US" sz="3200" b="1" dirty="0">
                <a:solidFill>
                  <a:srgbClr val="052262"/>
                </a:solidFill>
                <a:latin typeface="微软雅黑" panose="020B0503020204020204" pitchFamily="34" charset="-122"/>
                <a:ea typeface="微软雅黑" panose="020B0503020204020204" pitchFamily="34" charset="-122"/>
              </a:rPr>
              <a:t>公元</a:t>
            </a:r>
            <a:r>
              <a:rPr lang="en-US" altLang="zh-CN" sz="3200" b="1" dirty="0">
                <a:solidFill>
                  <a:srgbClr val="052262"/>
                </a:solidFill>
                <a:latin typeface="微软雅黑" panose="020B0503020204020204" pitchFamily="34" charset="-122"/>
                <a:ea typeface="微软雅黑" panose="020B0503020204020204" pitchFamily="34" charset="-122"/>
              </a:rPr>
              <a:t>2000</a:t>
            </a:r>
            <a:r>
              <a:rPr lang="zh-CN" altLang="en-US" sz="3200" b="1" dirty="0">
                <a:solidFill>
                  <a:srgbClr val="052262"/>
                </a:solidFill>
                <a:latin typeface="微软雅黑" panose="020B0503020204020204" pitchFamily="34" charset="-122"/>
                <a:ea typeface="微软雅黑" panose="020B0503020204020204" pitchFamily="34" charset="-122"/>
              </a:rPr>
              <a:t>年 中国基督教徒的比例</a:t>
            </a:r>
          </a:p>
        </p:txBody>
      </p:sp>
      <p:sp>
        <p:nvSpPr>
          <p:cNvPr id="13" name="TextBox 12">
            <a:extLst>
              <a:ext uri="{FF2B5EF4-FFF2-40B4-BE49-F238E27FC236}">
                <a16:creationId xmlns:a16="http://schemas.microsoft.com/office/drawing/2014/main" id="{92C6F1D0-E98F-9C4E-A7E0-4DBBF829A344}"/>
              </a:ext>
            </a:extLst>
          </p:cNvPr>
          <p:cNvSpPr txBox="1"/>
          <p:nvPr/>
        </p:nvSpPr>
        <p:spPr>
          <a:xfrm>
            <a:off x="177197" y="5210080"/>
            <a:ext cx="3063715" cy="1560171"/>
          </a:xfrm>
          <a:prstGeom prst="rect">
            <a:avLst/>
          </a:prstGeom>
          <a:noFill/>
        </p:spPr>
        <p:txBody>
          <a:bodyPr wrap="square" rtlCol="0">
            <a:spAutoFit/>
          </a:bodyPr>
          <a:lstStyle/>
          <a:p>
            <a:pPr>
              <a:lnSpc>
                <a:spcPts val="2860"/>
              </a:lnSpc>
            </a:pPr>
            <a:r>
              <a:rPr lang="zh-CN" altLang="en-US" sz="2400" dirty="0">
                <a:latin typeface="Microsoft YaHei" panose="020B0503020204020204" pitchFamily="34" charset="-122"/>
                <a:ea typeface="Microsoft YaHei" panose="020B0503020204020204" pitchFamily="34" charset="-122"/>
              </a:rPr>
              <a:t>据估计，全国人口</a:t>
            </a:r>
            <a:r>
              <a:rPr lang="en-US" sz="2400" dirty="0">
                <a:latin typeface="Microsoft YaHei" panose="020B0503020204020204" pitchFamily="34" charset="-122"/>
                <a:ea typeface="Microsoft YaHei" panose="020B0503020204020204" pitchFamily="34" charset="-122"/>
              </a:rPr>
              <a:t>3.5%</a:t>
            </a:r>
            <a:r>
              <a:rPr lang="zh-CN" altLang="en-US" sz="2400" dirty="0">
                <a:latin typeface="Microsoft YaHei" panose="020B0503020204020204" pitchFamily="34" charset="-122"/>
                <a:ea typeface="Microsoft YaHei" panose="020B0503020204020204" pitchFamily="34" charset="-122"/>
              </a:rPr>
              <a:t>自称为某种定义的基督教徒，包括天主教、极端等</a:t>
            </a:r>
            <a:r>
              <a:rPr lang="en-CN" sz="2400" dirty="0">
                <a:latin typeface="Microsoft YaHei" panose="020B0503020204020204" pitchFamily="34" charset="-122"/>
                <a:ea typeface="Microsoft YaHei" panose="020B0503020204020204" pitchFamily="34" charset="-122"/>
              </a:rPr>
              <a:t> </a:t>
            </a:r>
          </a:p>
        </p:txBody>
      </p:sp>
      <p:sp>
        <p:nvSpPr>
          <p:cNvPr id="5" name="文本框 4">
            <a:extLst>
              <a:ext uri="{FF2B5EF4-FFF2-40B4-BE49-F238E27FC236}">
                <a16:creationId xmlns:a16="http://schemas.microsoft.com/office/drawing/2014/main" id="{D3C9FD6C-6567-F546-A627-600C68873302}"/>
              </a:ext>
            </a:extLst>
          </p:cNvPr>
          <p:cNvSpPr txBox="1"/>
          <p:nvPr/>
        </p:nvSpPr>
        <p:spPr>
          <a:xfrm>
            <a:off x="4003678" y="931482"/>
            <a:ext cx="1459054" cy="1200329"/>
          </a:xfrm>
          <a:prstGeom prst="rect">
            <a:avLst/>
          </a:prstGeom>
          <a:noFill/>
        </p:spPr>
        <p:txBody>
          <a:bodyPr wrap="none" rtlCol="0">
            <a:spAutoFit/>
          </a:bodyPr>
          <a:lstStyle/>
          <a:p>
            <a:r>
              <a:rPr kumimoji="1" lang="zh-CN" altLang="en-US" b="1" dirty="0">
                <a:latin typeface="Microsoft YaHei" panose="020B0503020204020204" pitchFamily="34" charset="-122"/>
                <a:ea typeface="Microsoft YaHei" panose="020B0503020204020204" pitchFamily="34" charset="-122"/>
              </a:rPr>
              <a:t>小于等于</a:t>
            </a:r>
            <a:r>
              <a:rPr kumimoji="1" lang="en-US" altLang="zh-CN" b="1" dirty="0">
                <a:latin typeface="Microsoft YaHei" panose="020B0503020204020204" pitchFamily="34" charset="-122"/>
                <a:ea typeface="Microsoft YaHei" panose="020B0503020204020204" pitchFamily="34" charset="-122"/>
              </a:rPr>
              <a:t>2.0</a:t>
            </a:r>
          </a:p>
          <a:p>
            <a:r>
              <a:rPr kumimoji="1" lang="en-US" altLang="zh-CN" b="1" dirty="0">
                <a:latin typeface="Microsoft YaHei" panose="020B0503020204020204" pitchFamily="34" charset="-122"/>
                <a:ea typeface="Microsoft YaHei" panose="020B0503020204020204" pitchFamily="34" charset="-122"/>
              </a:rPr>
              <a:t>2.0-3.4</a:t>
            </a:r>
          </a:p>
          <a:p>
            <a:r>
              <a:rPr kumimoji="1" lang="en-US" altLang="zh-CN" b="1" dirty="0">
                <a:latin typeface="Microsoft YaHei" panose="020B0503020204020204" pitchFamily="34" charset="-122"/>
                <a:ea typeface="Microsoft YaHei" panose="020B0503020204020204" pitchFamily="34" charset="-122"/>
              </a:rPr>
              <a:t>3.5-5.4</a:t>
            </a:r>
          </a:p>
          <a:p>
            <a:r>
              <a:rPr kumimoji="1" lang="zh-CN" altLang="en-US" b="1" dirty="0">
                <a:latin typeface="Microsoft YaHei" panose="020B0503020204020204" pitchFamily="34" charset="-122"/>
                <a:ea typeface="Microsoft YaHei" panose="020B0503020204020204" pitchFamily="34" charset="-122"/>
              </a:rPr>
              <a:t>大于等于</a:t>
            </a:r>
            <a:r>
              <a:rPr kumimoji="1" lang="en-US" altLang="zh-CN" b="1" dirty="0">
                <a:latin typeface="Microsoft YaHei" panose="020B0503020204020204" pitchFamily="34" charset="-122"/>
                <a:ea typeface="Microsoft YaHei" panose="020B0503020204020204" pitchFamily="34" charset="-122"/>
              </a:rPr>
              <a:t>5.5</a:t>
            </a:r>
            <a:endParaRPr kumimoji="1" lang="zh-CN" altLang="en-US" b="1" dirty="0">
              <a:latin typeface="Microsoft YaHei" panose="020B0503020204020204" pitchFamily="34" charset="-122"/>
              <a:ea typeface="Microsoft YaHei" panose="020B0503020204020204" pitchFamily="34" charset="-122"/>
            </a:endParaRPr>
          </a:p>
        </p:txBody>
      </p:sp>
      <p:sp>
        <p:nvSpPr>
          <p:cNvPr id="14" name="矩形 13">
            <a:extLst>
              <a:ext uri="{FF2B5EF4-FFF2-40B4-BE49-F238E27FC236}">
                <a16:creationId xmlns:a16="http://schemas.microsoft.com/office/drawing/2014/main" id="{66DEC516-6128-344A-849D-728E5DA4911E}"/>
              </a:ext>
            </a:extLst>
          </p:cNvPr>
          <p:cNvSpPr/>
          <p:nvPr/>
        </p:nvSpPr>
        <p:spPr>
          <a:xfrm>
            <a:off x="3713701" y="1039464"/>
            <a:ext cx="281213" cy="1651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矩形 15">
            <a:extLst>
              <a:ext uri="{FF2B5EF4-FFF2-40B4-BE49-F238E27FC236}">
                <a16:creationId xmlns:a16="http://schemas.microsoft.com/office/drawing/2014/main" id="{07F84842-2F76-6D44-BF5A-54DE1C71ADDA}"/>
              </a:ext>
            </a:extLst>
          </p:cNvPr>
          <p:cNvSpPr/>
          <p:nvPr/>
        </p:nvSpPr>
        <p:spPr>
          <a:xfrm>
            <a:off x="3713701" y="1306164"/>
            <a:ext cx="281213" cy="165100"/>
          </a:xfrm>
          <a:prstGeom prst="rect">
            <a:avLst/>
          </a:prstGeom>
          <a:solidFill>
            <a:srgbClr val="C4C4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a:extLst>
              <a:ext uri="{FF2B5EF4-FFF2-40B4-BE49-F238E27FC236}">
                <a16:creationId xmlns:a16="http://schemas.microsoft.com/office/drawing/2014/main" id="{D38CA67D-4B3F-2E41-B8F9-F2C720873FD9}"/>
              </a:ext>
            </a:extLst>
          </p:cNvPr>
          <p:cNvSpPr/>
          <p:nvPr/>
        </p:nvSpPr>
        <p:spPr>
          <a:xfrm>
            <a:off x="3713701" y="1585564"/>
            <a:ext cx="281213" cy="165100"/>
          </a:xfrm>
          <a:prstGeom prst="rect">
            <a:avLst/>
          </a:prstGeom>
          <a:solidFill>
            <a:srgbClr val="8484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a:extLst>
              <a:ext uri="{FF2B5EF4-FFF2-40B4-BE49-F238E27FC236}">
                <a16:creationId xmlns:a16="http://schemas.microsoft.com/office/drawing/2014/main" id="{1421A756-051C-4E44-B153-783C3A4B5D5F}"/>
              </a:ext>
            </a:extLst>
          </p:cNvPr>
          <p:cNvSpPr/>
          <p:nvPr/>
        </p:nvSpPr>
        <p:spPr>
          <a:xfrm>
            <a:off x="3713701" y="1839564"/>
            <a:ext cx="281213" cy="165100"/>
          </a:xfrm>
          <a:prstGeom prst="rect">
            <a:avLst/>
          </a:prstGeom>
          <a:solidFill>
            <a:srgbClr val="4B4B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3573816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A7323CA-AADE-E540-9270-3AEEAF156A8E}"/>
              </a:ext>
            </a:extLst>
          </p:cNvPr>
          <p:cNvSpPr>
            <a:spLocks noChangeArrowheads="1"/>
          </p:cNvSpPr>
          <p:nvPr/>
        </p:nvSpPr>
        <p:spPr bwMode="auto">
          <a:xfrm>
            <a:off x="1" y="1508759"/>
            <a:ext cx="2005624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N"/>
          </a:p>
        </p:txBody>
      </p:sp>
      <p:pic>
        <p:nvPicPr>
          <p:cNvPr id="9217" name="Picture 1" descr="page257image6189456">
            <a:extLst>
              <a:ext uri="{FF2B5EF4-FFF2-40B4-BE49-F238E27FC236}">
                <a16:creationId xmlns:a16="http://schemas.microsoft.com/office/drawing/2014/main" id="{523EAB6A-31B8-E446-9606-5E2F09654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62675"/>
            <a:ext cx="9144001" cy="422495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3">
            <a:extLst>
              <a:ext uri="{FF2B5EF4-FFF2-40B4-BE49-F238E27FC236}">
                <a16:creationId xmlns:a16="http://schemas.microsoft.com/office/drawing/2014/main" id="{E9FDCC10-5C5B-A940-8A2B-BD4CEBF8A4D6}"/>
              </a:ext>
            </a:extLst>
          </p:cNvPr>
          <p:cNvSpPr>
            <a:spLocks noChangeArrowheads="1"/>
          </p:cNvSpPr>
          <p:nvPr/>
        </p:nvSpPr>
        <p:spPr bwMode="auto">
          <a:xfrm>
            <a:off x="691652" y="5884565"/>
            <a:ext cx="3404859" cy="581762"/>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该地区已有福音</a:t>
            </a:r>
          </a:p>
        </p:txBody>
      </p:sp>
      <p:sp>
        <p:nvSpPr>
          <p:cNvPr id="100" name="任意形状 99">
            <a:extLst>
              <a:ext uri="{FF2B5EF4-FFF2-40B4-BE49-F238E27FC236}">
                <a16:creationId xmlns:a16="http://schemas.microsoft.com/office/drawing/2014/main" id="{5DACBDEB-8696-6D4A-8E75-5C36F1BCB53C}"/>
              </a:ext>
            </a:extLst>
          </p:cNvPr>
          <p:cNvSpPr/>
          <p:nvPr/>
        </p:nvSpPr>
        <p:spPr>
          <a:xfrm>
            <a:off x="5676900" y="2263775"/>
            <a:ext cx="1447800" cy="1004400"/>
          </a:xfrm>
          <a:custGeom>
            <a:avLst/>
            <a:gdLst>
              <a:gd name="connsiteX0" fmla="*/ 1085850 w 1447800"/>
              <a:gd name="connsiteY0" fmla="*/ 209550 h 1006475"/>
              <a:gd name="connsiteX1" fmla="*/ 1047750 w 1447800"/>
              <a:gd name="connsiteY1" fmla="*/ 187325 h 1006475"/>
              <a:gd name="connsiteX2" fmla="*/ 1038225 w 1447800"/>
              <a:gd name="connsiteY2" fmla="*/ 177800 h 1006475"/>
              <a:gd name="connsiteX3" fmla="*/ 984250 w 1447800"/>
              <a:gd name="connsiteY3" fmla="*/ 187325 h 1006475"/>
              <a:gd name="connsiteX4" fmla="*/ 952500 w 1447800"/>
              <a:gd name="connsiteY4" fmla="*/ 155575 h 1006475"/>
              <a:gd name="connsiteX5" fmla="*/ 952500 w 1447800"/>
              <a:gd name="connsiteY5" fmla="*/ 139700 h 1006475"/>
              <a:gd name="connsiteX6" fmla="*/ 965200 w 1447800"/>
              <a:gd name="connsiteY6" fmla="*/ 123825 h 1006475"/>
              <a:gd name="connsiteX7" fmla="*/ 965200 w 1447800"/>
              <a:gd name="connsiteY7" fmla="*/ 123825 h 1006475"/>
              <a:gd name="connsiteX8" fmla="*/ 1006475 w 1447800"/>
              <a:gd name="connsiteY8" fmla="*/ 104775 h 1006475"/>
              <a:gd name="connsiteX9" fmla="*/ 993775 w 1447800"/>
              <a:gd name="connsiteY9" fmla="*/ 88900 h 1006475"/>
              <a:gd name="connsiteX10" fmla="*/ 1009650 w 1447800"/>
              <a:gd name="connsiteY10" fmla="*/ 63500 h 1006475"/>
              <a:gd name="connsiteX11" fmla="*/ 971550 w 1447800"/>
              <a:gd name="connsiteY11" fmla="*/ 25400 h 1006475"/>
              <a:gd name="connsiteX12" fmla="*/ 984250 w 1447800"/>
              <a:gd name="connsiteY12" fmla="*/ 15875 h 1006475"/>
              <a:gd name="connsiteX13" fmla="*/ 1028700 w 1447800"/>
              <a:gd name="connsiteY13" fmla="*/ 19050 h 1006475"/>
              <a:gd name="connsiteX14" fmla="*/ 1028700 w 1447800"/>
              <a:gd name="connsiteY14" fmla="*/ 19050 h 1006475"/>
              <a:gd name="connsiteX15" fmla="*/ 1063625 w 1447800"/>
              <a:gd name="connsiteY15" fmla="*/ 0 h 1006475"/>
              <a:gd name="connsiteX16" fmla="*/ 1073150 w 1447800"/>
              <a:gd name="connsiteY16" fmla="*/ 15875 h 1006475"/>
              <a:gd name="connsiteX17" fmla="*/ 1108075 w 1447800"/>
              <a:gd name="connsiteY17" fmla="*/ 15875 h 1006475"/>
              <a:gd name="connsiteX18" fmla="*/ 1146175 w 1447800"/>
              <a:gd name="connsiteY18" fmla="*/ 47625 h 1006475"/>
              <a:gd name="connsiteX19" fmla="*/ 1174750 w 1447800"/>
              <a:gd name="connsiteY19" fmla="*/ 82550 h 1006475"/>
              <a:gd name="connsiteX20" fmla="*/ 1200150 w 1447800"/>
              <a:gd name="connsiteY20" fmla="*/ 107950 h 1006475"/>
              <a:gd name="connsiteX21" fmla="*/ 1257300 w 1447800"/>
              <a:gd name="connsiteY21" fmla="*/ 139700 h 1006475"/>
              <a:gd name="connsiteX22" fmla="*/ 1298575 w 1447800"/>
              <a:gd name="connsiteY22" fmla="*/ 146050 h 1006475"/>
              <a:gd name="connsiteX23" fmla="*/ 1371600 w 1447800"/>
              <a:gd name="connsiteY23" fmla="*/ 187325 h 1006475"/>
              <a:gd name="connsiteX24" fmla="*/ 1425575 w 1447800"/>
              <a:gd name="connsiteY24" fmla="*/ 158750 h 1006475"/>
              <a:gd name="connsiteX25" fmla="*/ 1447800 w 1447800"/>
              <a:gd name="connsiteY25" fmla="*/ 177800 h 1006475"/>
              <a:gd name="connsiteX26" fmla="*/ 1428750 w 1447800"/>
              <a:gd name="connsiteY26" fmla="*/ 193675 h 1006475"/>
              <a:gd name="connsiteX27" fmla="*/ 1447800 w 1447800"/>
              <a:gd name="connsiteY27" fmla="*/ 225425 h 1006475"/>
              <a:gd name="connsiteX28" fmla="*/ 1412875 w 1447800"/>
              <a:gd name="connsiteY28" fmla="*/ 260350 h 1006475"/>
              <a:gd name="connsiteX29" fmla="*/ 1435100 w 1447800"/>
              <a:gd name="connsiteY29" fmla="*/ 323850 h 1006475"/>
              <a:gd name="connsiteX30" fmla="*/ 1435100 w 1447800"/>
              <a:gd name="connsiteY30" fmla="*/ 368300 h 1006475"/>
              <a:gd name="connsiteX31" fmla="*/ 1435100 w 1447800"/>
              <a:gd name="connsiteY31" fmla="*/ 368300 h 1006475"/>
              <a:gd name="connsiteX32" fmla="*/ 1447800 w 1447800"/>
              <a:gd name="connsiteY32" fmla="*/ 393700 h 1006475"/>
              <a:gd name="connsiteX33" fmla="*/ 1403350 w 1447800"/>
              <a:gd name="connsiteY33" fmla="*/ 422275 h 1006475"/>
              <a:gd name="connsiteX34" fmla="*/ 1431925 w 1447800"/>
              <a:gd name="connsiteY34" fmla="*/ 454025 h 1006475"/>
              <a:gd name="connsiteX35" fmla="*/ 1393825 w 1447800"/>
              <a:gd name="connsiteY35" fmla="*/ 482600 h 1006475"/>
              <a:gd name="connsiteX36" fmla="*/ 1349375 w 1447800"/>
              <a:gd name="connsiteY36" fmla="*/ 473075 h 1006475"/>
              <a:gd name="connsiteX37" fmla="*/ 1349375 w 1447800"/>
              <a:gd name="connsiteY37" fmla="*/ 441325 h 1006475"/>
              <a:gd name="connsiteX38" fmla="*/ 1304925 w 1447800"/>
              <a:gd name="connsiteY38" fmla="*/ 419100 h 1006475"/>
              <a:gd name="connsiteX39" fmla="*/ 1270000 w 1447800"/>
              <a:gd name="connsiteY39" fmla="*/ 438150 h 1006475"/>
              <a:gd name="connsiteX40" fmla="*/ 1270000 w 1447800"/>
              <a:gd name="connsiteY40" fmla="*/ 438150 h 1006475"/>
              <a:gd name="connsiteX41" fmla="*/ 1244600 w 1447800"/>
              <a:gd name="connsiteY41" fmla="*/ 431800 h 1006475"/>
              <a:gd name="connsiteX42" fmla="*/ 1247775 w 1447800"/>
              <a:gd name="connsiteY42" fmla="*/ 403225 h 1006475"/>
              <a:gd name="connsiteX43" fmla="*/ 1247775 w 1447800"/>
              <a:gd name="connsiteY43" fmla="*/ 403225 h 1006475"/>
              <a:gd name="connsiteX44" fmla="*/ 1219200 w 1447800"/>
              <a:gd name="connsiteY44" fmla="*/ 384175 h 1006475"/>
              <a:gd name="connsiteX45" fmla="*/ 1193800 w 1447800"/>
              <a:gd name="connsiteY45" fmla="*/ 431800 h 1006475"/>
              <a:gd name="connsiteX46" fmla="*/ 1158875 w 1447800"/>
              <a:gd name="connsiteY46" fmla="*/ 444500 h 1006475"/>
              <a:gd name="connsiteX47" fmla="*/ 1158875 w 1447800"/>
              <a:gd name="connsiteY47" fmla="*/ 460375 h 1006475"/>
              <a:gd name="connsiteX48" fmla="*/ 1228725 w 1447800"/>
              <a:gd name="connsiteY48" fmla="*/ 498475 h 1006475"/>
              <a:gd name="connsiteX49" fmla="*/ 1250950 w 1447800"/>
              <a:gd name="connsiteY49" fmla="*/ 479425 h 1006475"/>
              <a:gd name="connsiteX50" fmla="*/ 1295400 w 1447800"/>
              <a:gd name="connsiteY50" fmla="*/ 482600 h 1006475"/>
              <a:gd name="connsiteX51" fmla="*/ 1301750 w 1447800"/>
              <a:gd name="connsiteY51" fmla="*/ 511175 h 1006475"/>
              <a:gd name="connsiteX52" fmla="*/ 1250950 w 1447800"/>
              <a:gd name="connsiteY52" fmla="*/ 546100 h 1006475"/>
              <a:gd name="connsiteX53" fmla="*/ 1241425 w 1447800"/>
              <a:gd name="connsiteY53" fmla="*/ 571500 h 1006475"/>
              <a:gd name="connsiteX54" fmla="*/ 1241425 w 1447800"/>
              <a:gd name="connsiteY54" fmla="*/ 571500 h 1006475"/>
              <a:gd name="connsiteX55" fmla="*/ 1279525 w 1447800"/>
              <a:gd name="connsiteY55" fmla="*/ 590550 h 1006475"/>
              <a:gd name="connsiteX56" fmla="*/ 1308100 w 1447800"/>
              <a:gd name="connsiteY56" fmla="*/ 647700 h 1006475"/>
              <a:gd name="connsiteX57" fmla="*/ 1362075 w 1447800"/>
              <a:gd name="connsiteY57" fmla="*/ 682625 h 1006475"/>
              <a:gd name="connsiteX58" fmla="*/ 1343025 w 1447800"/>
              <a:gd name="connsiteY58" fmla="*/ 708025 h 1006475"/>
              <a:gd name="connsiteX59" fmla="*/ 1381125 w 1447800"/>
              <a:gd name="connsiteY59" fmla="*/ 727075 h 1006475"/>
              <a:gd name="connsiteX60" fmla="*/ 1343025 w 1447800"/>
              <a:gd name="connsiteY60" fmla="*/ 831850 h 1006475"/>
              <a:gd name="connsiteX61" fmla="*/ 1333500 w 1447800"/>
              <a:gd name="connsiteY61" fmla="*/ 889000 h 1006475"/>
              <a:gd name="connsiteX62" fmla="*/ 1282700 w 1447800"/>
              <a:gd name="connsiteY62" fmla="*/ 933450 h 1006475"/>
              <a:gd name="connsiteX63" fmla="*/ 1225550 w 1447800"/>
              <a:gd name="connsiteY63" fmla="*/ 952500 h 1006475"/>
              <a:gd name="connsiteX64" fmla="*/ 1174750 w 1447800"/>
              <a:gd name="connsiteY64" fmla="*/ 952500 h 1006475"/>
              <a:gd name="connsiteX65" fmla="*/ 1104900 w 1447800"/>
              <a:gd name="connsiteY65" fmla="*/ 1006475 h 1006475"/>
              <a:gd name="connsiteX66" fmla="*/ 1089025 w 1447800"/>
              <a:gd name="connsiteY66" fmla="*/ 981075 h 1006475"/>
              <a:gd name="connsiteX67" fmla="*/ 1054100 w 1447800"/>
              <a:gd name="connsiteY67" fmla="*/ 971550 h 1006475"/>
              <a:gd name="connsiteX68" fmla="*/ 1054100 w 1447800"/>
              <a:gd name="connsiteY68" fmla="*/ 971550 h 1006475"/>
              <a:gd name="connsiteX69" fmla="*/ 1054100 w 1447800"/>
              <a:gd name="connsiteY69" fmla="*/ 971550 h 1006475"/>
              <a:gd name="connsiteX70" fmla="*/ 1025525 w 1447800"/>
              <a:gd name="connsiteY70" fmla="*/ 981075 h 1006475"/>
              <a:gd name="connsiteX71" fmla="*/ 974725 w 1447800"/>
              <a:gd name="connsiteY71" fmla="*/ 927100 h 1006475"/>
              <a:gd name="connsiteX72" fmla="*/ 898525 w 1447800"/>
              <a:gd name="connsiteY72" fmla="*/ 949325 h 1006475"/>
              <a:gd name="connsiteX73" fmla="*/ 898525 w 1447800"/>
              <a:gd name="connsiteY73" fmla="*/ 949325 h 1006475"/>
              <a:gd name="connsiteX74" fmla="*/ 873125 w 1447800"/>
              <a:gd name="connsiteY74" fmla="*/ 981075 h 1006475"/>
              <a:gd name="connsiteX75" fmla="*/ 835025 w 1447800"/>
              <a:gd name="connsiteY75" fmla="*/ 981075 h 1006475"/>
              <a:gd name="connsiteX76" fmla="*/ 787400 w 1447800"/>
              <a:gd name="connsiteY76" fmla="*/ 911225 h 1006475"/>
              <a:gd name="connsiteX77" fmla="*/ 758825 w 1447800"/>
              <a:gd name="connsiteY77" fmla="*/ 904875 h 1006475"/>
              <a:gd name="connsiteX78" fmla="*/ 746125 w 1447800"/>
              <a:gd name="connsiteY78" fmla="*/ 879475 h 1006475"/>
              <a:gd name="connsiteX79" fmla="*/ 768350 w 1447800"/>
              <a:gd name="connsiteY79" fmla="*/ 838200 h 1006475"/>
              <a:gd name="connsiteX80" fmla="*/ 752475 w 1447800"/>
              <a:gd name="connsiteY80" fmla="*/ 793750 h 1006475"/>
              <a:gd name="connsiteX81" fmla="*/ 717550 w 1447800"/>
              <a:gd name="connsiteY81" fmla="*/ 777875 h 1006475"/>
              <a:gd name="connsiteX82" fmla="*/ 679450 w 1447800"/>
              <a:gd name="connsiteY82" fmla="*/ 749300 h 1006475"/>
              <a:gd name="connsiteX83" fmla="*/ 625475 w 1447800"/>
              <a:gd name="connsiteY83" fmla="*/ 746125 h 1006475"/>
              <a:gd name="connsiteX84" fmla="*/ 584200 w 1447800"/>
              <a:gd name="connsiteY84" fmla="*/ 796925 h 1006475"/>
              <a:gd name="connsiteX85" fmla="*/ 536575 w 1447800"/>
              <a:gd name="connsiteY85" fmla="*/ 774700 h 1006475"/>
              <a:gd name="connsiteX86" fmla="*/ 520700 w 1447800"/>
              <a:gd name="connsiteY86" fmla="*/ 774700 h 1006475"/>
              <a:gd name="connsiteX87" fmla="*/ 501650 w 1447800"/>
              <a:gd name="connsiteY87" fmla="*/ 787400 h 1006475"/>
              <a:gd name="connsiteX88" fmla="*/ 463550 w 1447800"/>
              <a:gd name="connsiteY88" fmla="*/ 781050 h 1006475"/>
              <a:gd name="connsiteX89" fmla="*/ 415925 w 1447800"/>
              <a:gd name="connsiteY89" fmla="*/ 746125 h 1006475"/>
              <a:gd name="connsiteX90" fmla="*/ 400050 w 1447800"/>
              <a:gd name="connsiteY90" fmla="*/ 765175 h 1006475"/>
              <a:gd name="connsiteX91" fmla="*/ 374650 w 1447800"/>
              <a:gd name="connsiteY91" fmla="*/ 749300 h 1006475"/>
              <a:gd name="connsiteX92" fmla="*/ 374650 w 1447800"/>
              <a:gd name="connsiteY92" fmla="*/ 749300 h 1006475"/>
              <a:gd name="connsiteX93" fmla="*/ 301625 w 1447800"/>
              <a:gd name="connsiteY93" fmla="*/ 704850 h 1006475"/>
              <a:gd name="connsiteX94" fmla="*/ 263525 w 1447800"/>
              <a:gd name="connsiteY94" fmla="*/ 714375 h 1006475"/>
              <a:gd name="connsiteX95" fmla="*/ 193675 w 1447800"/>
              <a:gd name="connsiteY95" fmla="*/ 669925 h 1006475"/>
              <a:gd name="connsiteX96" fmla="*/ 193675 w 1447800"/>
              <a:gd name="connsiteY96" fmla="*/ 669925 h 1006475"/>
              <a:gd name="connsiteX97" fmla="*/ 190500 w 1447800"/>
              <a:gd name="connsiteY97" fmla="*/ 612775 h 1006475"/>
              <a:gd name="connsiteX98" fmla="*/ 203200 w 1447800"/>
              <a:gd name="connsiteY98" fmla="*/ 587375 h 1006475"/>
              <a:gd name="connsiteX99" fmla="*/ 171450 w 1447800"/>
              <a:gd name="connsiteY99" fmla="*/ 558800 h 1006475"/>
              <a:gd name="connsiteX100" fmla="*/ 130175 w 1447800"/>
              <a:gd name="connsiteY100" fmla="*/ 555625 h 1006475"/>
              <a:gd name="connsiteX101" fmla="*/ 34925 w 1447800"/>
              <a:gd name="connsiteY101" fmla="*/ 495300 h 1006475"/>
              <a:gd name="connsiteX102" fmla="*/ 38100 w 1447800"/>
              <a:gd name="connsiteY102" fmla="*/ 463550 h 1006475"/>
              <a:gd name="connsiteX103" fmla="*/ 0 w 1447800"/>
              <a:gd name="connsiteY103" fmla="*/ 431800 h 1006475"/>
              <a:gd name="connsiteX104" fmla="*/ 0 w 1447800"/>
              <a:gd name="connsiteY104" fmla="*/ 431800 h 1006475"/>
              <a:gd name="connsiteX105" fmla="*/ 19050 w 1447800"/>
              <a:gd name="connsiteY105" fmla="*/ 403225 h 1006475"/>
              <a:gd name="connsiteX106" fmla="*/ 34925 w 1447800"/>
              <a:gd name="connsiteY106" fmla="*/ 403225 h 1006475"/>
              <a:gd name="connsiteX107" fmla="*/ 69850 w 1447800"/>
              <a:gd name="connsiteY107" fmla="*/ 400050 h 1006475"/>
              <a:gd name="connsiteX108" fmla="*/ 136525 w 1447800"/>
              <a:gd name="connsiteY108" fmla="*/ 352425 h 1006475"/>
              <a:gd name="connsiteX109" fmla="*/ 152400 w 1447800"/>
              <a:gd name="connsiteY109" fmla="*/ 317500 h 1006475"/>
              <a:gd name="connsiteX110" fmla="*/ 117475 w 1447800"/>
              <a:gd name="connsiteY110" fmla="*/ 279400 h 1006475"/>
              <a:gd name="connsiteX111" fmla="*/ 139700 w 1447800"/>
              <a:gd name="connsiteY111" fmla="*/ 257175 h 1006475"/>
              <a:gd name="connsiteX112" fmla="*/ 168275 w 1447800"/>
              <a:gd name="connsiteY112" fmla="*/ 228600 h 1006475"/>
              <a:gd name="connsiteX113" fmla="*/ 177800 w 1447800"/>
              <a:gd name="connsiteY113" fmla="*/ 203200 h 1006475"/>
              <a:gd name="connsiteX114" fmla="*/ 203200 w 1447800"/>
              <a:gd name="connsiteY114" fmla="*/ 215900 h 1006475"/>
              <a:gd name="connsiteX115" fmla="*/ 225425 w 1447800"/>
              <a:gd name="connsiteY115" fmla="*/ 193675 h 1006475"/>
              <a:gd name="connsiteX116" fmla="*/ 225425 w 1447800"/>
              <a:gd name="connsiteY116" fmla="*/ 193675 h 1006475"/>
              <a:gd name="connsiteX117" fmla="*/ 209550 w 1447800"/>
              <a:gd name="connsiteY117" fmla="*/ 165100 h 1006475"/>
              <a:gd name="connsiteX118" fmla="*/ 247650 w 1447800"/>
              <a:gd name="connsiteY118" fmla="*/ 139700 h 1006475"/>
              <a:gd name="connsiteX119" fmla="*/ 285750 w 1447800"/>
              <a:gd name="connsiteY119" fmla="*/ 171450 h 1006475"/>
              <a:gd name="connsiteX120" fmla="*/ 304800 w 1447800"/>
              <a:gd name="connsiteY120" fmla="*/ 177800 h 1006475"/>
              <a:gd name="connsiteX121" fmla="*/ 342900 w 1447800"/>
              <a:gd name="connsiteY121" fmla="*/ 184150 h 1006475"/>
              <a:gd name="connsiteX122" fmla="*/ 374650 w 1447800"/>
              <a:gd name="connsiteY122" fmla="*/ 234950 h 1006475"/>
              <a:gd name="connsiteX123" fmla="*/ 387350 w 1447800"/>
              <a:gd name="connsiteY123" fmla="*/ 263525 h 1006475"/>
              <a:gd name="connsiteX124" fmla="*/ 406400 w 1447800"/>
              <a:gd name="connsiteY124" fmla="*/ 276225 h 1006475"/>
              <a:gd name="connsiteX125" fmla="*/ 469900 w 1447800"/>
              <a:gd name="connsiteY125" fmla="*/ 266700 h 1006475"/>
              <a:gd name="connsiteX126" fmla="*/ 517525 w 1447800"/>
              <a:gd name="connsiteY126" fmla="*/ 292100 h 1006475"/>
              <a:gd name="connsiteX127" fmla="*/ 561975 w 1447800"/>
              <a:gd name="connsiteY127" fmla="*/ 333375 h 1006475"/>
              <a:gd name="connsiteX128" fmla="*/ 568325 w 1447800"/>
              <a:gd name="connsiteY128" fmla="*/ 342900 h 1006475"/>
              <a:gd name="connsiteX129" fmla="*/ 638175 w 1447800"/>
              <a:gd name="connsiteY129" fmla="*/ 330200 h 1006475"/>
              <a:gd name="connsiteX130" fmla="*/ 701675 w 1447800"/>
              <a:gd name="connsiteY130" fmla="*/ 346075 h 1006475"/>
              <a:gd name="connsiteX131" fmla="*/ 777875 w 1447800"/>
              <a:gd name="connsiteY131" fmla="*/ 365125 h 1006475"/>
              <a:gd name="connsiteX132" fmla="*/ 825500 w 1447800"/>
              <a:gd name="connsiteY132" fmla="*/ 342900 h 1006475"/>
              <a:gd name="connsiteX133" fmla="*/ 889000 w 1447800"/>
              <a:gd name="connsiteY133" fmla="*/ 336550 h 1006475"/>
              <a:gd name="connsiteX134" fmla="*/ 936625 w 1447800"/>
              <a:gd name="connsiteY134" fmla="*/ 298450 h 1006475"/>
              <a:gd name="connsiteX135" fmla="*/ 917575 w 1447800"/>
              <a:gd name="connsiteY135" fmla="*/ 266700 h 1006475"/>
              <a:gd name="connsiteX136" fmla="*/ 917575 w 1447800"/>
              <a:gd name="connsiteY136" fmla="*/ 266700 h 1006475"/>
              <a:gd name="connsiteX137" fmla="*/ 962025 w 1447800"/>
              <a:gd name="connsiteY137" fmla="*/ 273050 h 1006475"/>
              <a:gd name="connsiteX138" fmla="*/ 1022350 w 1447800"/>
              <a:gd name="connsiteY138" fmla="*/ 225425 h 1006475"/>
              <a:gd name="connsiteX139" fmla="*/ 1085850 w 1447800"/>
              <a:gd name="connsiteY139" fmla="*/ 209550 h 100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1447800" h="1006475">
                <a:moveTo>
                  <a:pt x="1085850" y="209550"/>
                </a:moveTo>
                <a:lnTo>
                  <a:pt x="1047750" y="187325"/>
                </a:lnTo>
                <a:lnTo>
                  <a:pt x="1038225" y="177800"/>
                </a:lnTo>
                <a:lnTo>
                  <a:pt x="984250" y="187325"/>
                </a:lnTo>
                <a:lnTo>
                  <a:pt x="952500" y="155575"/>
                </a:lnTo>
                <a:lnTo>
                  <a:pt x="952500" y="139700"/>
                </a:lnTo>
                <a:lnTo>
                  <a:pt x="965200" y="123825"/>
                </a:lnTo>
                <a:lnTo>
                  <a:pt x="965200" y="123825"/>
                </a:lnTo>
                <a:lnTo>
                  <a:pt x="1006475" y="104775"/>
                </a:lnTo>
                <a:lnTo>
                  <a:pt x="993775" y="88900"/>
                </a:lnTo>
                <a:lnTo>
                  <a:pt x="1009650" y="63500"/>
                </a:lnTo>
                <a:lnTo>
                  <a:pt x="971550" y="25400"/>
                </a:lnTo>
                <a:lnTo>
                  <a:pt x="984250" y="15875"/>
                </a:lnTo>
                <a:lnTo>
                  <a:pt x="1028700" y="19050"/>
                </a:lnTo>
                <a:lnTo>
                  <a:pt x="1028700" y="19050"/>
                </a:lnTo>
                <a:lnTo>
                  <a:pt x="1063625" y="0"/>
                </a:lnTo>
                <a:lnTo>
                  <a:pt x="1073150" y="15875"/>
                </a:lnTo>
                <a:lnTo>
                  <a:pt x="1108075" y="15875"/>
                </a:lnTo>
                <a:lnTo>
                  <a:pt x="1146175" y="47625"/>
                </a:lnTo>
                <a:lnTo>
                  <a:pt x="1174750" y="82550"/>
                </a:lnTo>
                <a:lnTo>
                  <a:pt x="1200150" y="107950"/>
                </a:lnTo>
                <a:lnTo>
                  <a:pt x="1257300" y="139700"/>
                </a:lnTo>
                <a:lnTo>
                  <a:pt x="1298575" y="146050"/>
                </a:lnTo>
                <a:lnTo>
                  <a:pt x="1371600" y="187325"/>
                </a:lnTo>
                <a:lnTo>
                  <a:pt x="1425575" y="158750"/>
                </a:lnTo>
                <a:lnTo>
                  <a:pt x="1447800" y="177800"/>
                </a:lnTo>
                <a:lnTo>
                  <a:pt x="1428750" y="193675"/>
                </a:lnTo>
                <a:lnTo>
                  <a:pt x="1447800" y="225425"/>
                </a:lnTo>
                <a:lnTo>
                  <a:pt x="1412875" y="260350"/>
                </a:lnTo>
                <a:lnTo>
                  <a:pt x="1435100" y="323850"/>
                </a:lnTo>
                <a:lnTo>
                  <a:pt x="1435100" y="368300"/>
                </a:lnTo>
                <a:lnTo>
                  <a:pt x="1435100" y="368300"/>
                </a:lnTo>
                <a:lnTo>
                  <a:pt x="1447800" y="393700"/>
                </a:lnTo>
                <a:lnTo>
                  <a:pt x="1403350" y="422275"/>
                </a:lnTo>
                <a:lnTo>
                  <a:pt x="1431925" y="454025"/>
                </a:lnTo>
                <a:lnTo>
                  <a:pt x="1393825" y="482600"/>
                </a:lnTo>
                <a:lnTo>
                  <a:pt x="1349375" y="473075"/>
                </a:lnTo>
                <a:lnTo>
                  <a:pt x="1349375" y="441325"/>
                </a:lnTo>
                <a:lnTo>
                  <a:pt x="1304925" y="419100"/>
                </a:lnTo>
                <a:lnTo>
                  <a:pt x="1270000" y="438150"/>
                </a:lnTo>
                <a:lnTo>
                  <a:pt x="1270000" y="438150"/>
                </a:lnTo>
                <a:lnTo>
                  <a:pt x="1244600" y="431800"/>
                </a:lnTo>
                <a:lnTo>
                  <a:pt x="1247775" y="403225"/>
                </a:lnTo>
                <a:lnTo>
                  <a:pt x="1247775" y="403225"/>
                </a:lnTo>
                <a:lnTo>
                  <a:pt x="1219200" y="384175"/>
                </a:lnTo>
                <a:lnTo>
                  <a:pt x="1193800" y="431800"/>
                </a:lnTo>
                <a:lnTo>
                  <a:pt x="1158875" y="444500"/>
                </a:lnTo>
                <a:lnTo>
                  <a:pt x="1158875" y="460375"/>
                </a:lnTo>
                <a:lnTo>
                  <a:pt x="1228725" y="498475"/>
                </a:lnTo>
                <a:lnTo>
                  <a:pt x="1250950" y="479425"/>
                </a:lnTo>
                <a:lnTo>
                  <a:pt x="1295400" y="482600"/>
                </a:lnTo>
                <a:lnTo>
                  <a:pt x="1301750" y="511175"/>
                </a:lnTo>
                <a:lnTo>
                  <a:pt x="1250950" y="546100"/>
                </a:lnTo>
                <a:lnTo>
                  <a:pt x="1241425" y="571500"/>
                </a:lnTo>
                <a:lnTo>
                  <a:pt x="1241425" y="571500"/>
                </a:lnTo>
                <a:lnTo>
                  <a:pt x="1279525" y="590550"/>
                </a:lnTo>
                <a:lnTo>
                  <a:pt x="1308100" y="647700"/>
                </a:lnTo>
                <a:lnTo>
                  <a:pt x="1362075" y="682625"/>
                </a:lnTo>
                <a:lnTo>
                  <a:pt x="1343025" y="708025"/>
                </a:lnTo>
                <a:lnTo>
                  <a:pt x="1381125" y="727075"/>
                </a:lnTo>
                <a:lnTo>
                  <a:pt x="1343025" y="831850"/>
                </a:lnTo>
                <a:lnTo>
                  <a:pt x="1333500" y="889000"/>
                </a:lnTo>
                <a:lnTo>
                  <a:pt x="1282700" y="933450"/>
                </a:lnTo>
                <a:lnTo>
                  <a:pt x="1225550" y="952500"/>
                </a:lnTo>
                <a:lnTo>
                  <a:pt x="1174750" y="952500"/>
                </a:lnTo>
                <a:lnTo>
                  <a:pt x="1104900" y="1006475"/>
                </a:lnTo>
                <a:lnTo>
                  <a:pt x="1089025" y="981075"/>
                </a:lnTo>
                <a:lnTo>
                  <a:pt x="1054100" y="971550"/>
                </a:lnTo>
                <a:lnTo>
                  <a:pt x="1054100" y="971550"/>
                </a:lnTo>
                <a:lnTo>
                  <a:pt x="1054100" y="971550"/>
                </a:lnTo>
                <a:lnTo>
                  <a:pt x="1025525" y="981075"/>
                </a:lnTo>
                <a:lnTo>
                  <a:pt x="974725" y="927100"/>
                </a:lnTo>
                <a:lnTo>
                  <a:pt x="898525" y="949325"/>
                </a:lnTo>
                <a:lnTo>
                  <a:pt x="898525" y="949325"/>
                </a:lnTo>
                <a:lnTo>
                  <a:pt x="873125" y="981075"/>
                </a:lnTo>
                <a:lnTo>
                  <a:pt x="835025" y="981075"/>
                </a:lnTo>
                <a:lnTo>
                  <a:pt x="787400" y="911225"/>
                </a:lnTo>
                <a:lnTo>
                  <a:pt x="758825" y="904875"/>
                </a:lnTo>
                <a:lnTo>
                  <a:pt x="746125" y="879475"/>
                </a:lnTo>
                <a:lnTo>
                  <a:pt x="768350" y="838200"/>
                </a:lnTo>
                <a:lnTo>
                  <a:pt x="752475" y="793750"/>
                </a:lnTo>
                <a:lnTo>
                  <a:pt x="717550" y="777875"/>
                </a:lnTo>
                <a:lnTo>
                  <a:pt x="679450" y="749300"/>
                </a:lnTo>
                <a:lnTo>
                  <a:pt x="625475" y="746125"/>
                </a:lnTo>
                <a:lnTo>
                  <a:pt x="584200" y="796925"/>
                </a:lnTo>
                <a:lnTo>
                  <a:pt x="536575" y="774700"/>
                </a:lnTo>
                <a:lnTo>
                  <a:pt x="520700" y="774700"/>
                </a:lnTo>
                <a:lnTo>
                  <a:pt x="501650" y="787400"/>
                </a:lnTo>
                <a:lnTo>
                  <a:pt x="463550" y="781050"/>
                </a:lnTo>
                <a:lnTo>
                  <a:pt x="415925" y="746125"/>
                </a:lnTo>
                <a:lnTo>
                  <a:pt x="400050" y="765175"/>
                </a:lnTo>
                <a:lnTo>
                  <a:pt x="374650" y="749300"/>
                </a:lnTo>
                <a:lnTo>
                  <a:pt x="374650" y="749300"/>
                </a:lnTo>
                <a:lnTo>
                  <a:pt x="301625" y="704850"/>
                </a:lnTo>
                <a:lnTo>
                  <a:pt x="263525" y="714375"/>
                </a:lnTo>
                <a:lnTo>
                  <a:pt x="193675" y="669925"/>
                </a:lnTo>
                <a:lnTo>
                  <a:pt x="193675" y="669925"/>
                </a:lnTo>
                <a:lnTo>
                  <a:pt x="190500" y="612775"/>
                </a:lnTo>
                <a:lnTo>
                  <a:pt x="203200" y="587375"/>
                </a:lnTo>
                <a:lnTo>
                  <a:pt x="171450" y="558800"/>
                </a:lnTo>
                <a:lnTo>
                  <a:pt x="130175" y="555625"/>
                </a:lnTo>
                <a:lnTo>
                  <a:pt x="34925" y="495300"/>
                </a:lnTo>
                <a:lnTo>
                  <a:pt x="38100" y="463550"/>
                </a:lnTo>
                <a:lnTo>
                  <a:pt x="0" y="431800"/>
                </a:lnTo>
                <a:lnTo>
                  <a:pt x="0" y="431800"/>
                </a:lnTo>
                <a:lnTo>
                  <a:pt x="19050" y="403225"/>
                </a:lnTo>
                <a:lnTo>
                  <a:pt x="34925" y="403225"/>
                </a:lnTo>
                <a:lnTo>
                  <a:pt x="69850" y="400050"/>
                </a:lnTo>
                <a:lnTo>
                  <a:pt x="136525" y="352425"/>
                </a:lnTo>
                <a:lnTo>
                  <a:pt x="152400" y="317500"/>
                </a:lnTo>
                <a:lnTo>
                  <a:pt x="117475" y="279400"/>
                </a:lnTo>
                <a:lnTo>
                  <a:pt x="139700" y="257175"/>
                </a:lnTo>
                <a:lnTo>
                  <a:pt x="168275" y="228600"/>
                </a:lnTo>
                <a:lnTo>
                  <a:pt x="177800" y="203200"/>
                </a:lnTo>
                <a:lnTo>
                  <a:pt x="203200" y="215900"/>
                </a:lnTo>
                <a:lnTo>
                  <a:pt x="225425" y="193675"/>
                </a:lnTo>
                <a:lnTo>
                  <a:pt x="225425" y="193675"/>
                </a:lnTo>
                <a:lnTo>
                  <a:pt x="209550" y="165100"/>
                </a:lnTo>
                <a:lnTo>
                  <a:pt x="247650" y="139700"/>
                </a:lnTo>
                <a:lnTo>
                  <a:pt x="285750" y="171450"/>
                </a:lnTo>
                <a:lnTo>
                  <a:pt x="304800" y="177800"/>
                </a:lnTo>
                <a:lnTo>
                  <a:pt x="342900" y="184150"/>
                </a:lnTo>
                <a:lnTo>
                  <a:pt x="374650" y="234950"/>
                </a:lnTo>
                <a:lnTo>
                  <a:pt x="387350" y="263525"/>
                </a:lnTo>
                <a:lnTo>
                  <a:pt x="406400" y="276225"/>
                </a:lnTo>
                <a:lnTo>
                  <a:pt x="469900" y="266700"/>
                </a:lnTo>
                <a:lnTo>
                  <a:pt x="517525" y="292100"/>
                </a:lnTo>
                <a:lnTo>
                  <a:pt x="561975" y="333375"/>
                </a:lnTo>
                <a:lnTo>
                  <a:pt x="568325" y="342900"/>
                </a:lnTo>
                <a:lnTo>
                  <a:pt x="638175" y="330200"/>
                </a:lnTo>
                <a:lnTo>
                  <a:pt x="701675" y="346075"/>
                </a:lnTo>
                <a:lnTo>
                  <a:pt x="777875" y="365125"/>
                </a:lnTo>
                <a:lnTo>
                  <a:pt x="825500" y="342900"/>
                </a:lnTo>
                <a:lnTo>
                  <a:pt x="889000" y="336550"/>
                </a:lnTo>
                <a:lnTo>
                  <a:pt x="936625" y="298450"/>
                </a:lnTo>
                <a:lnTo>
                  <a:pt x="917575" y="266700"/>
                </a:lnTo>
                <a:lnTo>
                  <a:pt x="917575" y="266700"/>
                </a:lnTo>
                <a:lnTo>
                  <a:pt x="962025" y="273050"/>
                </a:lnTo>
                <a:lnTo>
                  <a:pt x="1022350" y="225425"/>
                </a:lnTo>
                <a:lnTo>
                  <a:pt x="1085850" y="209550"/>
                </a:lnTo>
                <a:close/>
              </a:path>
            </a:pathLst>
          </a:custGeom>
          <a:gradFill flip="none" rotWithShape="1">
            <a:gsLst>
              <a:gs pos="0">
                <a:srgbClr val="C6C6C6"/>
              </a:gs>
              <a:gs pos="33000">
                <a:schemeClr val="bg1">
                  <a:lumMod val="85000"/>
                </a:schemeClr>
              </a:gs>
              <a:gs pos="61000">
                <a:schemeClr val="bg1"/>
              </a:gs>
            </a:gsLst>
            <a:lin ang="108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01" name="矩形 100">
            <a:extLst>
              <a:ext uri="{FF2B5EF4-FFF2-40B4-BE49-F238E27FC236}">
                <a16:creationId xmlns:a16="http://schemas.microsoft.com/office/drawing/2014/main" id="{F06FE831-4D88-A544-B703-58074030C7EC}"/>
              </a:ext>
            </a:extLst>
          </p:cNvPr>
          <p:cNvSpPr/>
          <p:nvPr/>
        </p:nvSpPr>
        <p:spPr>
          <a:xfrm>
            <a:off x="335666" y="5995686"/>
            <a:ext cx="355986" cy="355141"/>
          </a:xfrm>
          <a:prstGeom prst="rect">
            <a:avLst/>
          </a:prstGeom>
          <a:solidFill>
            <a:srgbClr val="C6C6C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2">
            <a:extLst>
              <a:ext uri="{FF2B5EF4-FFF2-40B4-BE49-F238E27FC236}">
                <a16:creationId xmlns:a16="http://schemas.microsoft.com/office/drawing/2014/main" id="{19D18318-695C-4685-8C62-1ECD16A900F2}"/>
              </a:ext>
            </a:extLst>
          </p:cNvPr>
          <p:cNvSpPr txBox="1"/>
          <p:nvPr/>
        </p:nvSpPr>
        <p:spPr>
          <a:xfrm>
            <a:off x="-1" y="429331"/>
            <a:ext cx="9143993"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公元</a:t>
            </a:r>
            <a:r>
              <a:rPr lang="en-US" altLang="zh-CN" sz="3600" b="1" dirty="0">
                <a:solidFill>
                  <a:srgbClr val="052262"/>
                </a:solidFill>
                <a:latin typeface="微软雅黑" panose="020B0503020204020204" pitchFamily="34" charset="-122"/>
                <a:ea typeface="微软雅黑" panose="020B0503020204020204" pitchFamily="34" charset="-122"/>
              </a:rPr>
              <a:t>2000</a:t>
            </a:r>
            <a:r>
              <a:rPr lang="zh-CN" altLang="en-US" sz="3600" b="1" dirty="0">
                <a:solidFill>
                  <a:srgbClr val="052262"/>
                </a:solidFill>
                <a:latin typeface="微软雅黑" panose="020B0503020204020204" pitchFamily="34" charset="-122"/>
                <a:ea typeface="微软雅黑" panose="020B0503020204020204" pitchFamily="34" charset="-122"/>
              </a:rPr>
              <a:t>年</a:t>
            </a:r>
          </a:p>
        </p:txBody>
      </p:sp>
      <p:sp>
        <p:nvSpPr>
          <p:cNvPr id="8" name="矩形 7">
            <a:extLst>
              <a:ext uri="{FF2B5EF4-FFF2-40B4-BE49-F238E27FC236}">
                <a16:creationId xmlns:a16="http://schemas.microsoft.com/office/drawing/2014/main" id="{2825205C-6986-45D5-93ED-8CD9EADF41AB}"/>
              </a:ext>
            </a:extLst>
          </p:cNvPr>
          <p:cNvSpPr/>
          <p:nvPr/>
        </p:nvSpPr>
        <p:spPr>
          <a:xfrm>
            <a:off x="3529897" y="5138182"/>
            <a:ext cx="1510748" cy="541294"/>
          </a:xfrm>
          <a:prstGeom prst="rect">
            <a:avLst/>
          </a:prstGeom>
          <a:solidFill>
            <a:srgbClr val="D1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855729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page257image6189456">
            <a:extLst>
              <a:ext uri="{FF2B5EF4-FFF2-40B4-BE49-F238E27FC236}">
                <a16:creationId xmlns:a16="http://schemas.microsoft.com/office/drawing/2014/main" id="{523EAB6A-31B8-E446-9606-5E2F09654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62675"/>
            <a:ext cx="9144001" cy="422495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3">
            <a:extLst>
              <a:ext uri="{FF2B5EF4-FFF2-40B4-BE49-F238E27FC236}">
                <a16:creationId xmlns:a16="http://schemas.microsoft.com/office/drawing/2014/main" id="{E9FDCC10-5C5B-A940-8A2B-BD4CEBF8A4D6}"/>
              </a:ext>
            </a:extLst>
          </p:cNvPr>
          <p:cNvSpPr>
            <a:spLocks noChangeArrowheads="1"/>
          </p:cNvSpPr>
          <p:nvPr/>
        </p:nvSpPr>
        <p:spPr bwMode="auto">
          <a:xfrm>
            <a:off x="691652" y="5884565"/>
            <a:ext cx="3404859" cy="581762"/>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该地区已有福音</a:t>
            </a:r>
          </a:p>
        </p:txBody>
      </p:sp>
      <p:sp>
        <p:nvSpPr>
          <p:cNvPr id="101" name="Text Box 5">
            <a:extLst>
              <a:ext uri="{FF2B5EF4-FFF2-40B4-BE49-F238E27FC236}">
                <a16:creationId xmlns:a16="http://schemas.microsoft.com/office/drawing/2014/main" id="{6E7C3D64-E63D-7D46-8E1C-B7806FAE53B9}"/>
              </a:ext>
            </a:extLst>
          </p:cNvPr>
          <p:cNvSpPr txBox="1">
            <a:spLocks noChangeArrowheads="1"/>
          </p:cNvSpPr>
          <p:nvPr/>
        </p:nvSpPr>
        <p:spPr bwMode="auto">
          <a:xfrm>
            <a:off x="7935964" y="2196428"/>
            <a:ext cx="1099697" cy="1569660"/>
          </a:xfrm>
          <a:prstGeom prst="rect">
            <a:avLst/>
          </a:prstGeom>
          <a:solidFill>
            <a:srgbClr val="FFFFFF"/>
          </a:solidFill>
          <a:ln w="6350">
            <a:solidFill>
              <a:srgbClr val="000000"/>
            </a:solidFill>
            <a:prstDash val="dash"/>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2400" b="1"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cs typeface="Arial" pitchFamily="34" charset="0"/>
              </a:rPr>
              <a:t>10/40</a:t>
            </a:r>
            <a:r>
              <a:rPr kumimoji="0" lang="zh-CN" altLang="en-US" sz="2400" b="1"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cs typeface="Arial" pitchFamily="34" charset="0"/>
              </a:rPr>
              <a:t>窗口</a:t>
            </a:r>
            <a:r>
              <a:rPr kumimoji="0" lang="en-US" altLang="zh-CN" sz="2400" b="1"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cs typeface="Arial" pitchFamily="34" charset="0"/>
              </a:rPr>
              <a:t>(</a:t>
            </a:r>
            <a:r>
              <a:rPr kumimoji="0" lang="zh-CN" altLang="en-US" sz="2400" b="1"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cs typeface="Arial" pitchFamily="34" charset="0"/>
              </a:rPr>
              <a:t>忽略印尼等</a:t>
            </a:r>
            <a:r>
              <a:rPr kumimoji="0" lang="en-US" altLang="zh-CN" sz="2400" b="1"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cs typeface="Arial" pitchFamily="34" charset="0"/>
              </a:rPr>
              <a:t>)</a:t>
            </a:r>
            <a:endParaRPr kumimoji="0" lang="en-US" altLang="zh-CN" sz="4000" b="1"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cs typeface="Arial" pitchFamily="34" charset="0"/>
            </a:endParaRPr>
          </a:p>
        </p:txBody>
      </p:sp>
      <p:cxnSp>
        <p:nvCxnSpPr>
          <p:cNvPr id="102" name="AutoShape 6">
            <a:extLst>
              <a:ext uri="{FF2B5EF4-FFF2-40B4-BE49-F238E27FC236}">
                <a16:creationId xmlns:a16="http://schemas.microsoft.com/office/drawing/2014/main" id="{A3B4DFCE-838C-FD44-BE40-6140A6470EA5}"/>
              </a:ext>
            </a:extLst>
          </p:cNvPr>
          <p:cNvCxnSpPr>
            <a:cxnSpLocks noChangeShapeType="1"/>
          </p:cNvCxnSpPr>
          <p:nvPr/>
        </p:nvCxnSpPr>
        <p:spPr bwMode="auto">
          <a:xfrm flipH="1">
            <a:off x="7501353" y="2950533"/>
            <a:ext cx="434611" cy="243679"/>
          </a:xfrm>
          <a:prstGeom prst="straightConnector1">
            <a:avLst/>
          </a:prstGeom>
          <a:noFill/>
          <a:ln w="28575">
            <a:solidFill>
              <a:srgbClr val="000000"/>
            </a:solidFill>
            <a:round/>
            <a:headEnd/>
            <a:tailEnd type="triangle" w="med" len="med"/>
          </a:ln>
        </p:spPr>
      </p:cxnSp>
      <p:sp>
        <p:nvSpPr>
          <p:cNvPr id="105" name="矩形 104">
            <a:extLst>
              <a:ext uri="{FF2B5EF4-FFF2-40B4-BE49-F238E27FC236}">
                <a16:creationId xmlns:a16="http://schemas.microsoft.com/office/drawing/2014/main" id="{01DB21F4-CAD1-EC4F-8104-C65DBEDC66F9}"/>
              </a:ext>
            </a:extLst>
          </p:cNvPr>
          <p:cNvSpPr/>
          <p:nvPr/>
        </p:nvSpPr>
        <p:spPr>
          <a:xfrm>
            <a:off x="335666" y="5995686"/>
            <a:ext cx="355986" cy="355141"/>
          </a:xfrm>
          <a:prstGeom prst="rect">
            <a:avLst/>
          </a:prstGeom>
          <a:solidFill>
            <a:srgbClr val="C6C6C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6" name="任意形状 105">
            <a:extLst>
              <a:ext uri="{FF2B5EF4-FFF2-40B4-BE49-F238E27FC236}">
                <a16:creationId xmlns:a16="http://schemas.microsoft.com/office/drawing/2014/main" id="{C00B74E4-889E-0A47-8953-A6FC696CC03E}"/>
              </a:ext>
            </a:extLst>
          </p:cNvPr>
          <p:cNvSpPr/>
          <p:nvPr/>
        </p:nvSpPr>
        <p:spPr>
          <a:xfrm>
            <a:off x="5676900" y="2263775"/>
            <a:ext cx="1447800" cy="1004400"/>
          </a:xfrm>
          <a:custGeom>
            <a:avLst/>
            <a:gdLst>
              <a:gd name="connsiteX0" fmla="*/ 1085850 w 1447800"/>
              <a:gd name="connsiteY0" fmla="*/ 209550 h 1006475"/>
              <a:gd name="connsiteX1" fmla="*/ 1047750 w 1447800"/>
              <a:gd name="connsiteY1" fmla="*/ 187325 h 1006475"/>
              <a:gd name="connsiteX2" fmla="*/ 1038225 w 1447800"/>
              <a:gd name="connsiteY2" fmla="*/ 177800 h 1006475"/>
              <a:gd name="connsiteX3" fmla="*/ 984250 w 1447800"/>
              <a:gd name="connsiteY3" fmla="*/ 187325 h 1006475"/>
              <a:gd name="connsiteX4" fmla="*/ 952500 w 1447800"/>
              <a:gd name="connsiteY4" fmla="*/ 155575 h 1006475"/>
              <a:gd name="connsiteX5" fmla="*/ 952500 w 1447800"/>
              <a:gd name="connsiteY5" fmla="*/ 139700 h 1006475"/>
              <a:gd name="connsiteX6" fmla="*/ 965200 w 1447800"/>
              <a:gd name="connsiteY6" fmla="*/ 123825 h 1006475"/>
              <a:gd name="connsiteX7" fmla="*/ 965200 w 1447800"/>
              <a:gd name="connsiteY7" fmla="*/ 123825 h 1006475"/>
              <a:gd name="connsiteX8" fmla="*/ 1006475 w 1447800"/>
              <a:gd name="connsiteY8" fmla="*/ 104775 h 1006475"/>
              <a:gd name="connsiteX9" fmla="*/ 993775 w 1447800"/>
              <a:gd name="connsiteY9" fmla="*/ 88900 h 1006475"/>
              <a:gd name="connsiteX10" fmla="*/ 1009650 w 1447800"/>
              <a:gd name="connsiteY10" fmla="*/ 63500 h 1006475"/>
              <a:gd name="connsiteX11" fmla="*/ 971550 w 1447800"/>
              <a:gd name="connsiteY11" fmla="*/ 25400 h 1006475"/>
              <a:gd name="connsiteX12" fmla="*/ 984250 w 1447800"/>
              <a:gd name="connsiteY12" fmla="*/ 15875 h 1006475"/>
              <a:gd name="connsiteX13" fmla="*/ 1028700 w 1447800"/>
              <a:gd name="connsiteY13" fmla="*/ 19050 h 1006475"/>
              <a:gd name="connsiteX14" fmla="*/ 1028700 w 1447800"/>
              <a:gd name="connsiteY14" fmla="*/ 19050 h 1006475"/>
              <a:gd name="connsiteX15" fmla="*/ 1063625 w 1447800"/>
              <a:gd name="connsiteY15" fmla="*/ 0 h 1006475"/>
              <a:gd name="connsiteX16" fmla="*/ 1073150 w 1447800"/>
              <a:gd name="connsiteY16" fmla="*/ 15875 h 1006475"/>
              <a:gd name="connsiteX17" fmla="*/ 1108075 w 1447800"/>
              <a:gd name="connsiteY17" fmla="*/ 15875 h 1006475"/>
              <a:gd name="connsiteX18" fmla="*/ 1146175 w 1447800"/>
              <a:gd name="connsiteY18" fmla="*/ 47625 h 1006475"/>
              <a:gd name="connsiteX19" fmla="*/ 1174750 w 1447800"/>
              <a:gd name="connsiteY19" fmla="*/ 82550 h 1006475"/>
              <a:gd name="connsiteX20" fmla="*/ 1200150 w 1447800"/>
              <a:gd name="connsiteY20" fmla="*/ 107950 h 1006475"/>
              <a:gd name="connsiteX21" fmla="*/ 1257300 w 1447800"/>
              <a:gd name="connsiteY21" fmla="*/ 139700 h 1006475"/>
              <a:gd name="connsiteX22" fmla="*/ 1298575 w 1447800"/>
              <a:gd name="connsiteY22" fmla="*/ 146050 h 1006475"/>
              <a:gd name="connsiteX23" fmla="*/ 1371600 w 1447800"/>
              <a:gd name="connsiteY23" fmla="*/ 187325 h 1006475"/>
              <a:gd name="connsiteX24" fmla="*/ 1425575 w 1447800"/>
              <a:gd name="connsiteY24" fmla="*/ 158750 h 1006475"/>
              <a:gd name="connsiteX25" fmla="*/ 1447800 w 1447800"/>
              <a:gd name="connsiteY25" fmla="*/ 177800 h 1006475"/>
              <a:gd name="connsiteX26" fmla="*/ 1428750 w 1447800"/>
              <a:gd name="connsiteY26" fmla="*/ 193675 h 1006475"/>
              <a:gd name="connsiteX27" fmla="*/ 1447800 w 1447800"/>
              <a:gd name="connsiteY27" fmla="*/ 225425 h 1006475"/>
              <a:gd name="connsiteX28" fmla="*/ 1412875 w 1447800"/>
              <a:gd name="connsiteY28" fmla="*/ 260350 h 1006475"/>
              <a:gd name="connsiteX29" fmla="*/ 1435100 w 1447800"/>
              <a:gd name="connsiteY29" fmla="*/ 323850 h 1006475"/>
              <a:gd name="connsiteX30" fmla="*/ 1435100 w 1447800"/>
              <a:gd name="connsiteY30" fmla="*/ 368300 h 1006475"/>
              <a:gd name="connsiteX31" fmla="*/ 1435100 w 1447800"/>
              <a:gd name="connsiteY31" fmla="*/ 368300 h 1006475"/>
              <a:gd name="connsiteX32" fmla="*/ 1447800 w 1447800"/>
              <a:gd name="connsiteY32" fmla="*/ 393700 h 1006475"/>
              <a:gd name="connsiteX33" fmla="*/ 1403350 w 1447800"/>
              <a:gd name="connsiteY33" fmla="*/ 422275 h 1006475"/>
              <a:gd name="connsiteX34" fmla="*/ 1431925 w 1447800"/>
              <a:gd name="connsiteY34" fmla="*/ 454025 h 1006475"/>
              <a:gd name="connsiteX35" fmla="*/ 1393825 w 1447800"/>
              <a:gd name="connsiteY35" fmla="*/ 482600 h 1006475"/>
              <a:gd name="connsiteX36" fmla="*/ 1349375 w 1447800"/>
              <a:gd name="connsiteY36" fmla="*/ 473075 h 1006475"/>
              <a:gd name="connsiteX37" fmla="*/ 1349375 w 1447800"/>
              <a:gd name="connsiteY37" fmla="*/ 441325 h 1006475"/>
              <a:gd name="connsiteX38" fmla="*/ 1304925 w 1447800"/>
              <a:gd name="connsiteY38" fmla="*/ 419100 h 1006475"/>
              <a:gd name="connsiteX39" fmla="*/ 1270000 w 1447800"/>
              <a:gd name="connsiteY39" fmla="*/ 438150 h 1006475"/>
              <a:gd name="connsiteX40" fmla="*/ 1270000 w 1447800"/>
              <a:gd name="connsiteY40" fmla="*/ 438150 h 1006475"/>
              <a:gd name="connsiteX41" fmla="*/ 1244600 w 1447800"/>
              <a:gd name="connsiteY41" fmla="*/ 431800 h 1006475"/>
              <a:gd name="connsiteX42" fmla="*/ 1247775 w 1447800"/>
              <a:gd name="connsiteY42" fmla="*/ 403225 h 1006475"/>
              <a:gd name="connsiteX43" fmla="*/ 1247775 w 1447800"/>
              <a:gd name="connsiteY43" fmla="*/ 403225 h 1006475"/>
              <a:gd name="connsiteX44" fmla="*/ 1219200 w 1447800"/>
              <a:gd name="connsiteY44" fmla="*/ 384175 h 1006475"/>
              <a:gd name="connsiteX45" fmla="*/ 1193800 w 1447800"/>
              <a:gd name="connsiteY45" fmla="*/ 431800 h 1006475"/>
              <a:gd name="connsiteX46" fmla="*/ 1158875 w 1447800"/>
              <a:gd name="connsiteY46" fmla="*/ 444500 h 1006475"/>
              <a:gd name="connsiteX47" fmla="*/ 1158875 w 1447800"/>
              <a:gd name="connsiteY47" fmla="*/ 460375 h 1006475"/>
              <a:gd name="connsiteX48" fmla="*/ 1228725 w 1447800"/>
              <a:gd name="connsiteY48" fmla="*/ 498475 h 1006475"/>
              <a:gd name="connsiteX49" fmla="*/ 1250950 w 1447800"/>
              <a:gd name="connsiteY49" fmla="*/ 479425 h 1006475"/>
              <a:gd name="connsiteX50" fmla="*/ 1295400 w 1447800"/>
              <a:gd name="connsiteY50" fmla="*/ 482600 h 1006475"/>
              <a:gd name="connsiteX51" fmla="*/ 1301750 w 1447800"/>
              <a:gd name="connsiteY51" fmla="*/ 511175 h 1006475"/>
              <a:gd name="connsiteX52" fmla="*/ 1250950 w 1447800"/>
              <a:gd name="connsiteY52" fmla="*/ 546100 h 1006475"/>
              <a:gd name="connsiteX53" fmla="*/ 1241425 w 1447800"/>
              <a:gd name="connsiteY53" fmla="*/ 571500 h 1006475"/>
              <a:gd name="connsiteX54" fmla="*/ 1241425 w 1447800"/>
              <a:gd name="connsiteY54" fmla="*/ 571500 h 1006475"/>
              <a:gd name="connsiteX55" fmla="*/ 1279525 w 1447800"/>
              <a:gd name="connsiteY55" fmla="*/ 590550 h 1006475"/>
              <a:gd name="connsiteX56" fmla="*/ 1308100 w 1447800"/>
              <a:gd name="connsiteY56" fmla="*/ 647700 h 1006475"/>
              <a:gd name="connsiteX57" fmla="*/ 1362075 w 1447800"/>
              <a:gd name="connsiteY57" fmla="*/ 682625 h 1006475"/>
              <a:gd name="connsiteX58" fmla="*/ 1343025 w 1447800"/>
              <a:gd name="connsiteY58" fmla="*/ 708025 h 1006475"/>
              <a:gd name="connsiteX59" fmla="*/ 1381125 w 1447800"/>
              <a:gd name="connsiteY59" fmla="*/ 727075 h 1006475"/>
              <a:gd name="connsiteX60" fmla="*/ 1343025 w 1447800"/>
              <a:gd name="connsiteY60" fmla="*/ 831850 h 1006475"/>
              <a:gd name="connsiteX61" fmla="*/ 1333500 w 1447800"/>
              <a:gd name="connsiteY61" fmla="*/ 889000 h 1006475"/>
              <a:gd name="connsiteX62" fmla="*/ 1282700 w 1447800"/>
              <a:gd name="connsiteY62" fmla="*/ 933450 h 1006475"/>
              <a:gd name="connsiteX63" fmla="*/ 1225550 w 1447800"/>
              <a:gd name="connsiteY63" fmla="*/ 952500 h 1006475"/>
              <a:gd name="connsiteX64" fmla="*/ 1174750 w 1447800"/>
              <a:gd name="connsiteY64" fmla="*/ 952500 h 1006475"/>
              <a:gd name="connsiteX65" fmla="*/ 1104900 w 1447800"/>
              <a:gd name="connsiteY65" fmla="*/ 1006475 h 1006475"/>
              <a:gd name="connsiteX66" fmla="*/ 1089025 w 1447800"/>
              <a:gd name="connsiteY66" fmla="*/ 981075 h 1006475"/>
              <a:gd name="connsiteX67" fmla="*/ 1054100 w 1447800"/>
              <a:gd name="connsiteY67" fmla="*/ 971550 h 1006475"/>
              <a:gd name="connsiteX68" fmla="*/ 1054100 w 1447800"/>
              <a:gd name="connsiteY68" fmla="*/ 971550 h 1006475"/>
              <a:gd name="connsiteX69" fmla="*/ 1054100 w 1447800"/>
              <a:gd name="connsiteY69" fmla="*/ 971550 h 1006475"/>
              <a:gd name="connsiteX70" fmla="*/ 1025525 w 1447800"/>
              <a:gd name="connsiteY70" fmla="*/ 981075 h 1006475"/>
              <a:gd name="connsiteX71" fmla="*/ 974725 w 1447800"/>
              <a:gd name="connsiteY71" fmla="*/ 927100 h 1006475"/>
              <a:gd name="connsiteX72" fmla="*/ 898525 w 1447800"/>
              <a:gd name="connsiteY72" fmla="*/ 949325 h 1006475"/>
              <a:gd name="connsiteX73" fmla="*/ 898525 w 1447800"/>
              <a:gd name="connsiteY73" fmla="*/ 949325 h 1006475"/>
              <a:gd name="connsiteX74" fmla="*/ 873125 w 1447800"/>
              <a:gd name="connsiteY74" fmla="*/ 981075 h 1006475"/>
              <a:gd name="connsiteX75" fmla="*/ 835025 w 1447800"/>
              <a:gd name="connsiteY75" fmla="*/ 981075 h 1006475"/>
              <a:gd name="connsiteX76" fmla="*/ 787400 w 1447800"/>
              <a:gd name="connsiteY76" fmla="*/ 911225 h 1006475"/>
              <a:gd name="connsiteX77" fmla="*/ 758825 w 1447800"/>
              <a:gd name="connsiteY77" fmla="*/ 904875 h 1006475"/>
              <a:gd name="connsiteX78" fmla="*/ 746125 w 1447800"/>
              <a:gd name="connsiteY78" fmla="*/ 879475 h 1006475"/>
              <a:gd name="connsiteX79" fmla="*/ 768350 w 1447800"/>
              <a:gd name="connsiteY79" fmla="*/ 838200 h 1006475"/>
              <a:gd name="connsiteX80" fmla="*/ 752475 w 1447800"/>
              <a:gd name="connsiteY80" fmla="*/ 793750 h 1006475"/>
              <a:gd name="connsiteX81" fmla="*/ 717550 w 1447800"/>
              <a:gd name="connsiteY81" fmla="*/ 777875 h 1006475"/>
              <a:gd name="connsiteX82" fmla="*/ 679450 w 1447800"/>
              <a:gd name="connsiteY82" fmla="*/ 749300 h 1006475"/>
              <a:gd name="connsiteX83" fmla="*/ 625475 w 1447800"/>
              <a:gd name="connsiteY83" fmla="*/ 746125 h 1006475"/>
              <a:gd name="connsiteX84" fmla="*/ 584200 w 1447800"/>
              <a:gd name="connsiteY84" fmla="*/ 796925 h 1006475"/>
              <a:gd name="connsiteX85" fmla="*/ 536575 w 1447800"/>
              <a:gd name="connsiteY85" fmla="*/ 774700 h 1006475"/>
              <a:gd name="connsiteX86" fmla="*/ 520700 w 1447800"/>
              <a:gd name="connsiteY86" fmla="*/ 774700 h 1006475"/>
              <a:gd name="connsiteX87" fmla="*/ 501650 w 1447800"/>
              <a:gd name="connsiteY87" fmla="*/ 787400 h 1006475"/>
              <a:gd name="connsiteX88" fmla="*/ 463550 w 1447800"/>
              <a:gd name="connsiteY88" fmla="*/ 781050 h 1006475"/>
              <a:gd name="connsiteX89" fmla="*/ 415925 w 1447800"/>
              <a:gd name="connsiteY89" fmla="*/ 746125 h 1006475"/>
              <a:gd name="connsiteX90" fmla="*/ 400050 w 1447800"/>
              <a:gd name="connsiteY90" fmla="*/ 765175 h 1006475"/>
              <a:gd name="connsiteX91" fmla="*/ 374650 w 1447800"/>
              <a:gd name="connsiteY91" fmla="*/ 749300 h 1006475"/>
              <a:gd name="connsiteX92" fmla="*/ 374650 w 1447800"/>
              <a:gd name="connsiteY92" fmla="*/ 749300 h 1006475"/>
              <a:gd name="connsiteX93" fmla="*/ 301625 w 1447800"/>
              <a:gd name="connsiteY93" fmla="*/ 704850 h 1006475"/>
              <a:gd name="connsiteX94" fmla="*/ 263525 w 1447800"/>
              <a:gd name="connsiteY94" fmla="*/ 714375 h 1006475"/>
              <a:gd name="connsiteX95" fmla="*/ 193675 w 1447800"/>
              <a:gd name="connsiteY95" fmla="*/ 669925 h 1006475"/>
              <a:gd name="connsiteX96" fmla="*/ 193675 w 1447800"/>
              <a:gd name="connsiteY96" fmla="*/ 669925 h 1006475"/>
              <a:gd name="connsiteX97" fmla="*/ 190500 w 1447800"/>
              <a:gd name="connsiteY97" fmla="*/ 612775 h 1006475"/>
              <a:gd name="connsiteX98" fmla="*/ 203200 w 1447800"/>
              <a:gd name="connsiteY98" fmla="*/ 587375 h 1006475"/>
              <a:gd name="connsiteX99" fmla="*/ 171450 w 1447800"/>
              <a:gd name="connsiteY99" fmla="*/ 558800 h 1006475"/>
              <a:gd name="connsiteX100" fmla="*/ 130175 w 1447800"/>
              <a:gd name="connsiteY100" fmla="*/ 555625 h 1006475"/>
              <a:gd name="connsiteX101" fmla="*/ 34925 w 1447800"/>
              <a:gd name="connsiteY101" fmla="*/ 495300 h 1006475"/>
              <a:gd name="connsiteX102" fmla="*/ 38100 w 1447800"/>
              <a:gd name="connsiteY102" fmla="*/ 463550 h 1006475"/>
              <a:gd name="connsiteX103" fmla="*/ 0 w 1447800"/>
              <a:gd name="connsiteY103" fmla="*/ 431800 h 1006475"/>
              <a:gd name="connsiteX104" fmla="*/ 0 w 1447800"/>
              <a:gd name="connsiteY104" fmla="*/ 431800 h 1006475"/>
              <a:gd name="connsiteX105" fmla="*/ 19050 w 1447800"/>
              <a:gd name="connsiteY105" fmla="*/ 403225 h 1006475"/>
              <a:gd name="connsiteX106" fmla="*/ 34925 w 1447800"/>
              <a:gd name="connsiteY106" fmla="*/ 403225 h 1006475"/>
              <a:gd name="connsiteX107" fmla="*/ 69850 w 1447800"/>
              <a:gd name="connsiteY107" fmla="*/ 400050 h 1006475"/>
              <a:gd name="connsiteX108" fmla="*/ 136525 w 1447800"/>
              <a:gd name="connsiteY108" fmla="*/ 352425 h 1006475"/>
              <a:gd name="connsiteX109" fmla="*/ 152400 w 1447800"/>
              <a:gd name="connsiteY109" fmla="*/ 317500 h 1006475"/>
              <a:gd name="connsiteX110" fmla="*/ 117475 w 1447800"/>
              <a:gd name="connsiteY110" fmla="*/ 279400 h 1006475"/>
              <a:gd name="connsiteX111" fmla="*/ 139700 w 1447800"/>
              <a:gd name="connsiteY111" fmla="*/ 257175 h 1006475"/>
              <a:gd name="connsiteX112" fmla="*/ 168275 w 1447800"/>
              <a:gd name="connsiteY112" fmla="*/ 228600 h 1006475"/>
              <a:gd name="connsiteX113" fmla="*/ 177800 w 1447800"/>
              <a:gd name="connsiteY113" fmla="*/ 203200 h 1006475"/>
              <a:gd name="connsiteX114" fmla="*/ 203200 w 1447800"/>
              <a:gd name="connsiteY114" fmla="*/ 215900 h 1006475"/>
              <a:gd name="connsiteX115" fmla="*/ 225425 w 1447800"/>
              <a:gd name="connsiteY115" fmla="*/ 193675 h 1006475"/>
              <a:gd name="connsiteX116" fmla="*/ 225425 w 1447800"/>
              <a:gd name="connsiteY116" fmla="*/ 193675 h 1006475"/>
              <a:gd name="connsiteX117" fmla="*/ 209550 w 1447800"/>
              <a:gd name="connsiteY117" fmla="*/ 165100 h 1006475"/>
              <a:gd name="connsiteX118" fmla="*/ 247650 w 1447800"/>
              <a:gd name="connsiteY118" fmla="*/ 139700 h 1006475"/>
              <a:gd name="connsiteX119" fmla="*/ 285750 w 1447800"/>
              <a:gd name="connsiteY119" fmla="*/ 171450 h 1006475"/>
              <a:gd name="connsiteX120" fmla="*/ 304800 w 1447800"/>
              <a:gd name="connsiteY120" fmla="*/ 177800 h 1006475"/>
              <a:gd name="connsiteX121" fmla="*/ 342900 w 1447800"/>
              <a:gd name="connsiteY121" fmla="*/ 184150 h 1006475"/>
              <a:gd name="connsiteX122" fmla="*/ 374650 w 1447800"/>
              <a:gd name="connsiteY122" fmla="*/ 234950 h 1006475"/>
              <a:gd name="connsiteX123" fmla="*/ 387350 w 1447800"/>
              <a:gd name="connsiteY123" fmla="*/ 263525 h 1006475"/>
              <a:gd name="connsiteX124" fmla="*/ 406400 w 1447800"/>
              <a:gd name="connsiteY124" fmla="*/ 276225 h 1006475"/>
              <a:gd name="connsiteX125" fmla="*/ 469900 w 1447800"/>
              <a:gd name="connsiteY125" fmla="*/ 266700 h 1006475"/>
              <a:gd name="connsiteX126" fmla="*/ 517525 w 1447800"/>
              <a:gd name="connsiteY126" fmla="*/ 292100 h 1006475"/>
              <a:gd name="connsiteX127" fmla="*/ 561975 w 1447800"/>
              <a:gd name="connsiteY127" fmla="*/ 333375 h 1006475"/>
              <a:gd name="connsiteX128" fmla="*/ 568325 w 1447800"/>
              <a:gd name="connsiteY128" fmla="*/ 342900 h 1006475"/>
              <a:gd name="connsiteX129" fmla="*/ 638175 w 1447800"/>
              <a:gd name="connsiteY129" fmla="*/ 330200 h 1006475"/>
              <a:gd name="connsiteX130" fmla="*/ 701675 w 1447800"/>
              <a:gd name="connsiteY130" fmla="*/ 346075 h 1006475"/>
              <a:gd name="connsiteX131" fmla="*/ 777875 w 1447800"/>
              <a:gd name="connsiteY131" fmla="*/ 365125 h 1006475"/>
              <a:gd name="connsiteX132" fmla="*/ 825500 w 1447800"/>
              <a:gd name="connsiteY132" fmla="*/ 342900 h 1006475"/>
              <a:gd name="connsiteX133" fmla="*/ 889000 w 1447800"/>
              <a:gd name="connsiteY133" fmla="*/ 336550 h 1006475"/>
              <a:gd name="connsiteX134" fmla="*/ 936625 w 1447800"/>
              <a:gd name="connsiteY134" fmla="*/ 298450 h 1006475"/>
              <a:gd name="connsiteX135" fmla="*/ 917575 w 1447800"/>
              <a:gd name="connsiteY135" fmla="*/ 266700 h 1006475"/>
              <a:gd name="connsiteX136" fmla="*/ 917575 w 1447800"/>
              <a:gd name="connsiteY136" fmla="*/ 266700 h 1006475"/>
              <a:gd name="connsiteX137" fmla="*/ 962025 w 1447800"/>
              <a:gd name="connsiteY137" fmla="*/ 273050 h 1006475"/>
              <a:gd name="connsiteX138" fmla="*/ 1022350 w 1447800"/>
              <a:gd name="connsiteY138" fmla="*/ 225425 h 1006475"/>
              <a:gd name="connsiteX139" fmla="*/ 1085850 w 1447800"/>
              <a:gd name="connsiteY139" fmla="*/ 209550 h 100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1447800" h="1006475">
                <a:moveTo>
                  <a:pt x="1085850" y="209550"/>
                </a:moveTo>
                <a:lnTo>
                  <a:pt x="1047750" y="187325"/>
                </a:lnTo>
                <a:lnTo>
                  <a:pt x="1038225" y="177800"/>
                </a:lnTo>
                <a:lnTo>
                  <a:pt x="984250" y="187325"/>
                </a:lnTo>
                <a:lnTo>
                  <a:pt x="952500" y="155575"/>
                </a:lnTo>
                <a:lnTo>
                  <a:pt x="952500" y="139700"/>
                </a:lnTo>
                <a:lnTo>
                  <a:pt x="965200" y="123825"/>
                </a:lnTo>
                <a:lnTo>
                  <a:pt x="965200" y="123825"/>
                </a:lnTo>
                <a:lnTo>
                  <a:pt x="1006475" y="104775"/>
                </a:lnTo>
                <a:lnTo>
                  <a:pt x="993775" y="88900"/>
                </a:lnTo>
                <a:lnTo>
                  <a:pt x="1009650" y="63500"/>
                </a:lnTo>
                <a:lnTo>
                  <a:pt x="971550" y="25400"/>
                </a:lnTo>
                <a:lnTo>
                  <a:pt x="984250" y="15875"/>
                </a:lnTo>
                <a:lnTo>
                  <a:pt x="1028700" y="19050"/>
                </a:lnTo>
                <a:lnTo>
                  <a:pt x="1028700" y="19050"/>
                </a:lnTo>
                <a:lnTo>
                  <a:pt x="1063625" y="0"/>
                </a:lnTo>
                <a:lnTo>
                  <a:pt x="1073150" y="15875"/>
                </a:lnTo>
                <a:lnTo>
                  <a:pt x="1108075" y="15875"/>
                </a:lnTo>
                <a:lnTo>
                  <a:pt x="1146175" y="47625"/>
                </a:lnTo>
                <a:lnTo>
                  <a:pt x="1174750" y="82550"/>
                </a:lnTo>
                <a:lnTo>
                  <a:pt x="1200150" y="107950"/>
                </a:lnTo>
                <a:lnTo>
                  <a:pt x="1257300" y="139700"/>
                </a:lnTo>
                <a:lnTo>
                  <a:pt x="1298575" y="146050"/>
                </a:lnTo>
                <a:lnTo>
                  <a:pt x="1371600" y="187325"/>
                </a:lnTo>
                <a:lnTo>
                  <a:pt x="1425575" y="158750"/>
                </a:lnTo>
                <a:lnTo>
                  <a:pt x="1447800" y="177800"/>
                </a:lnTo>
                <a:lnTo>
                  <a:pt x="1428750" y="193675"/>
                </a:lnTo>
                <a:lnTo>
                  <a:pt x="1447800" y="225425"/>
                </a:lnTo>
                <a:lnTo>
                  <a:pt x="1412875" y="260350"/>
                </a:lnTo>
                <a:lnTo>
                  <a:pt x="1435100" y="323850"/>
                </a:lnTo>
                <a:lnTo>
                  <a:pt x="1435100" y="368300"/>
                </a:lnTo>
                <a:lnTo>
                  <a:pt x="1435100" y="368300"/>
                </a:lnTo>
                <a:lnTo>
                  <a:pt x="1447800" y="393700"/>
                </a:lnTo>
                <a:lnTo>
                  <a:pt x="1403350" y="422275"/>
                </a:lnTo>
                <a:lnTo>
                  <a:pt x="1431925" y="454025"/>
                </a:lnTo>
                <a:lnTo>
                  <a:pt x="1393825" y="482600"/>
                </a:lnTo>
                <a:lnTo>
                  <a:pt x="1349375" y="473075"/>
                </a:lnTo>
                <a:lnTo>
                  <a:pt x="1349375" y="441325"/>
                </a:lnTo>
                <a:lnTo>
                  <a:pt x="1304925" y="419100"/>
                </a:lnTo>
                <a:lnTo>
                  <a:pt x="1270000" y="438150"/>
                </a:lnTo>
                <a:lnTo>
                  <a:pt x="1270000" y="438150"/>
                </a:lnTo>
                <a:lnTo>
                  <a:pt x="1244600" y="431800"/>
                </a:lnTo>
                <a:lnTo>
                  <a:pt x="1247775" y="403225"/>
                </a:lnTo>
                <a:lnTo>
                  <a:pt x="1247775" y="403225"/>
                </a:lnTo>
                <a:lnTo>
                  <a:pt x="1219200" y="384175"/>
                </a:lnTo>
                <a:lnTo>
                  <a:pt x="1193800" y="431800"/>
                </a:lnTo>
                <a:lnTo>
                  <a:pt x="1158875" y="444500"/>
                </a:lnTo>
                <a:lnTo>
                  <a:pt x="1158875" y="460375"/>
                </a:lnTo>
                <a:lnTo>
                  <a:pt x="1228725" y="498475"/>
                </a:lnTo>
                <a:lnTo>
                  <a:pt x="1250950" y="479425"/>
                </a:lnTo>
                <a:lnTo>
                  <a:pt x="1295400" y="482600"/>
                </a:lnTo>
                <a:lnTo>
                  <a:pt x="1301750" y="511175"/>
                </a:lnTo>
                <a:lnTo>
                  <a:pt x="1250950" y="546100"/>
                </a:lnTo>
                <a:lnTo>
                  <a:pt x="1241425" y="571500"/>
                </a:lnTo>
                <a:lnTo>
                  <a:pt x="1241425" y="571500"/>
                </a:lnTo>
                <a:lnTo>
                  <a:pt x="1279525" y="590550"/>
                </a:lnTo>
                <a:lnTo>
                  <a:pt x="1308100" y="647700"/>
                </a:lnTo>
                <a:lnTo>
                  <a:pt x="1362075" y="682625"/>
                </a:lnTo>
                <a:lnTo>
                  <a:pt x="1343025" y="708025"/>
                </a:lnTo>
                <a:lnTo>
                  <a:pt x="1381125" y="727075"/>
                </a:lnTo>
                <a:lnTo>
                  <a:pt x="1343025" y="831850"/>
                </a:lnTo>
                <a:lnTo>
                  <a:pt x="1333500" y="889000"/>
                </a:lnTo>
                <a:lnTo>
                  <a:pt x="1282700" y="933450"/>
                </a:lnTo>
                <a:lnTo>
                  <a:pt x="1225550" y="952500"/>
                </a:lnTo>
                <a:lnTo>
                  <a:pt x="1174750" y="952500"/>
                </a:lnTo>
                <a:lnTo>
                  <a:pt x="1104900" y="1006475"/>
                </a:lnTo>
                <a:lnTo>
                  <a:pt x="1089025" y="981075"/>
                </a:lnTo>
                <a:lnTo>
                  <a:pt x="1054100" y="971550"/>
                </a:lnTo>
                <a:lnTo>
                  <a:pt x="1054100" y="971550"/>
                </a:lnTo>
                <a:lnTo>
                  <a:pt x="1054100" y="971550"/>
                </a:lnTo>
                <a:lnTo>
                  <a:pt x="1025525" y="981075"/>
                </a:lnTo>
                <a:lnTo>
                  <a:pt x="974725" y="927100"/>
                </a:lnTo>
                <a:lnTo>
                  <a:pt x="898525" y="949325"/>
                </a:lnTo>
                <a:lnTo>
                  <a:pt x="898525" y="949325"/>
                </a:lnTo>
                <a:lnTo>
                  <a:pt x="873125" y="981075"/>
                </a:lnTo>
                <a:lnTo>
                  <a:pt x="835025" y="981075"/>
                </a:lnTo>
                <a:lnTo>
                  <a:pt x="787400" y="911225"/>
                </a:lnTo>
                <a:lnTo>
                  <a:pt x="758825" y="904875"/>
                </a:lnTo>
                <a:lnTo>
                  <a:pt x="746125" y="879475"/>
                </a:lnTo>
                <a:lnTo>
                  <a:pt x="768350" y="838200"/>
                </a:lnTo>
                <a:lnTo>
                  <a:pt x="752475" y="793750"/>
                </a:lnTo>
                <a:lnTo>
                  <a:pt x="717550" y="777875"/>
                </a:lnTo>
                <a:lnTo>
                  <a:pt x="679450" y="749300"/>
                </a:lnTo>
                <a:lnTo>
                  <a:pt x="625475" y="746125"/>
                </a:lnTo>
                <a:lnTo>
                  <a:pt x="584200" y="796925"/>
                </a:lnTo>
                <a:lnTo>
                  <a:pt x="536575" y="774700"/>
                </a:lnTo>
                <a:lnTo>
                  <a:pt x="520700" y="774700"/>
                </a:lnTo>
                <a:lnTo>
                  <a:pt x="501650" y="787400"/>
                </a:lnTo>
                <a:lnTo>
                  <a:pt x="463550" y="781050"/>
                </a:lnTo>
                <a:lnTo>
                  <a:pt x="415925" y="746125"/>
                </a:lnTo>
                <a:lnTo>
                  <a:pt x="400050" y="765175"/>
                </a:lnTo>
                <a:lnTo>
                  <a:pt x="374650" y="749300"/>
                </a:lnTo>
                <a:lnTo>
                  <a:pt x="374650" y="749300"/>
                </a:lnTo>
                <a:lnTo>
                  <a:pt x="301625" y="704850"/>
                </a:lnTo>
                <a:lnTo>
                  <a:pt x="263525" y="714375"/>
                </a:lnTo>
                <a:lnTo>
                  <a:pt x="193675" y="669925"/>
                </a:lnTo>
                <a:lnTo>
                  <a:pt x="193675" y="669925"/>
                </a:lnTo>
                <a:lnTo>
                  <a:pt x="190500" y="612775"/>
                </a:lnTo>
                <a:lnTo>
                  <a:pt x="203200" y="587375"/>
                </a:lnTo>
                <a:lnTo>
                  <a:pt x="171450" y="558800"/>
                </a:lnTo>
                <a:lnTo>
                  <a:pt x="130175" y="555625"/>
                </a:lnTo>
                <a:lnTo>
                  <a:pt x="34925" y="495300"/>
                </a:lnTo>
                <a:lnTo>
                  <a:pt x="38100" y="463550"/>
                </a:lnTo>
                <a:lnTo>
                  <a:pt x="0" y="431800"/>
                </a:lnTo>
                <a:lnTo>
                  <a:pt x="0" y="431800"/>
                </a:lnTo>
                <a:lnTo>
                  <a:pt x="19050" y="403225"/>
                </a:lnTo>
                <a:lnTo>
                  <a:pt x="34925" y="403225"/>
                </a:lnTo>
                <a:lnTo>
                  <a:pt x="69850" y="400050"/>
                </a:lnTo>
                <a:lnTo>
                  <a:pt x="136525" y="352425"/>
                </a:lnTo>
                <a:lnTo>
                  <a:pt x="152400" y="317500"/>
                </a:lnTo>
                <a:lnTo>
                  <a:pt x="117475" y="279400"/>
                </a:lnTo>
                <a:lnTo>
                  <a:pt x="139700" y="257175"/>
                </a:lnTo>
                <a:lnTo>
                  <a:pt x="168275" y="228600"/>
                </a:lnTo>
                <a:lnTo>
                  <a:pt x="177800" y="203200"/>
                </a:lnTo>
                <a:lnTo>
                  <a:pt x="203200" y="215900"/>
                </a:lnTo>
                <a:lnTo>
                  <a:pt x="225425" y="193675"/>
                </a:lnTo>
                <a:lnTo>
                  <a:pt x="225425" y="193675"/>
                </a:lnTo>
                <a:lnTo>
                  <a:pt x="209550" y="165100"/>
                </a:lnTo>
                <a:lnTo>
                  <a:pt x="247650" y="139700"/>
                </a:lnTo>
                <a:lnTo>
                  <a:pt x="285750" y="171450"/>
                </a:lnTo>
                <a:lnTo>
                  <a:pt x="304800" y="177800"/>
                </a:lnTo>
                <a:lnTo>
                  <a:pt x="342900" y="184150"/>
                </a:lnTo>
                <a:lnTo>
                  <a:pt x="374650" y="234950"/>
                </a:lnTo>
                <a:lnTo>
                  <a:pt x="387350" y="263525"/>
                </a:lnTo>
                <a:lnTo>
                  <a:pt x="406400" y="276225"/>
                </a:lnTo>
                <a:lnTo>
                  <a:pt x="469900" y="266700"/>
                </a:lnTo>
                <a:lnTo>
                  <a:pt x="517525" y="292100"/>
                </a:lnTo>
                <a:lnTo>
                  <a:pt x="561975" y="333375"/>
                </a:lnTo>
                <a:lnTo>
                  <a:pt x="568325" y="342900"/>
                </a:lnTo>
                <a:lnTo>
                  <a:pt x="638175" y="330200"/>
                </a:lnTo>
                <a:lnTo>
                  <a:pt x="701675" y="346075"/>
                </a:lnTo>
                <a:lnTo>
                  <a:pt x="777875" y="365125"/>
                </a:lnTo>
                <a:lnTo>
                  <a:pt x="825500" y="342900"/>
                </a:lnTo>
                <a:lnTo>
                  <a:pt x="889000" y="336550"/>
                </a:lnTo>
                <a:lnTo>
                  <a:pt x="936625" y="298450"/>
                </a:lnTo>
                <a:lnTo>
                  <a:pt x="917575" y="266700"/>
                </a:lnTo>
                <a:lnTo>
                  <a:pt x="917575" y="266700"/>
                </a:lnTo>
                <a:lnTo>
                  <a:pt x="962025" y="273050"/>
                </a:lnTo>
                <a:lnTo>
                  <a:pt x="1022350" y="225425"/>
                </a:lnTo>
                <a:lnTo>
                  <a:pt x="1085850" y="209550"/>
                </a:lnTo>
                <a:close/>
              </a:path>
            </a:pathLst>
          </a:custGeom>
          <a:gradFill flip="none" rotWithShape="1">
            <a:gsLst>
              <a:gs pos="0">
                <a:srgbClr val="C6C6C6"/>
              </a:gs>
              <a:gs pos="33000">
                <a:schemeClr val="bg1">
                  <a:lumMod val="85000"/>
                </a:schemeClr>
              </a:gs>
              <a:gs pos="61000">
                <a:schemeClr val="bg1"/>
              </a:gs>
            </a:gsLst>
            <a:lin ang="108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00" name="Rectangle 4">
            <a:extLst>
              <a:ext uri="{FF2B5EF4-FFF2-40B4-BE49-F238E27FC236}">
                <a16:creationId xmlns:a16="http://schemas.microsoft.com/office/drawing/2014/main" id="{650A21C8-E811-5A4D-BEA7-32DE9ABBDC54}"/>
              </a:ext>
            </a:extLst>
          </p:cNvPr>
          <p:cNvSpPr>
            <a:spLocks noChangeArrowheads="1"/>
          </p:cNvSpPr>
          <p:nvPr/>
        </p:nvSpPr>
        <p:spPr bwMode="auto">
          <a:xfrm>
            <a:off x="3200400" y="2758514"/>
            <a:ext cx="4300953" cy="992260"/>
          </a:xfrm>
          <a:prstGeom prst="rect">
            <a:avLst/>
          </a:prstGeom>
          <a:solidFill>
            <a:srgbClr val="FFFFFF">
              <a:alpha val="0"/>
            </a:srgbClr>
          </a:solidFill>
          <a:ln w="28575">
            <a:solidFill>
              <a:srgbClr val="000000"/>
            </a:solidFill>
            <a:prstDash val="dash"/>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 name="文本框 2">
            <a:extLst>
              <a:ext uri="{FF2B5EF4-FFF2-40B4-BE49-F238E27FC236}">
                <a16:creationId xmlns:a16="http://schemas.microsoft.com/office/drawing/2014/main" id="{0F4A8C49-76CE-4086-A8A2-572B8D177B79}"/>
              </a:ext>
            </a:extLst>
          </p:cNvPr>
          <p:cNvSpPr txBox="1"/>
          <p:nvPr/>
        </p:nvSpPr>
        <p:spPr>
          <a:xfrm>
            <a:off x="-1" y="429331"/>
            <a:ext cx="9143993"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公元</a:t>
            </a:r>
            <a:r>
              <a:rPr lang="en-US" altLang="zh-CN" sz="3600" b="1" dirty="0">
                <a:solidFill>
                  <a:srgbClr val="052262"/>
                </a:solidFill>
                <a:latin typeface="微软雅黑" panose="020B0503020204020204" pitchFamily="34" charset="-122"/>
                <a:ea typeface="微软雅黑" panose="020B0503020204020204" pitchFamily="34" charset="-122"/>
              </a:rPr>
              <a:t>2000</a:t>
            </a:r>
            <a:r>
              <a:rPr lang="zh-CN" altLang="en-US" sz="3600" b="1" dirty="0">
                <a:solidFill>
                  <a:srgbClr val="052262"/>
                </a:solidFill>
                <a:latin typeface="微软雅黑" panose="020B0503020204020204" pitchFamily="34" charset="-122"/>
                <a:ea typeface="微软雅黑" panose="020B0503020204020204" pitchFamily="34" charset="-122"/>
              </a:rPr>
              <a:t>年</a:t>
            </a:r>
          </a:p>
        </p:txBody>
      </p:sp>
      <p:sp>
        <p:nvSpPr>
          <p:cNvPr id="10" name="矩形 9">
            <a:extLst>
              <a:ext uri="{FF2B5EF4-FFF2-40B4-BE49-F238E27FC236}">
                <a16:creationId xmlns:a16="http://schemas.microsoft.com/office/drawing/2014/main" id="{9439BFB3-AB9C-465C-AFA6-67D8009BB44B}"/>
              </a:ext>
            </a:extLst>
          </p:cNvPr>
          <p:cNvSpPr/>
          <p:nvPr/>
        </p:nvSpPr>
        <p:spPr>
          <a:xfrm>
            <a:off x="3529897" y="5138182"/>
            <a:ext cx="1510748" cy="541294"/>
          </a:xfrm>
          <a:prstGeom prst="rect">
            <a:avLst/>
          </a:prstGeom>
          <a:solidFill>
            <a:srgbClr val="D1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02223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C1A3E23-F9A4-6D43-83EB-9996F5775D88}"/>
              </a:ext>
            </a:extLst>
          </p:cNvPr>
          <p:cNvPicPr>
            <a:picLocks noChangeAspect="1"/>
          </p:cNvPicPr>
          <p:nvPr/>
        </p:nvPicPr>
        <p:blipFill rotWithShape="1">
          <a:blip r:embed="rId3"/>
          <a:srcRect b="19764"/>
          <a:stretch/>
        </p:blipFill>
        <p:spPr>
          <a:xfrm>
            <a:off x="1873248" y="2771220"/>
            <a:ext cx="5397501" cy="333465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2">
            <a:extLst>
              <a:ext uri="{FF2B5EF4-FFF2-40B4-BE49-F238E27FC236}">
                <a16:creationId xmlns:a16="http://schemas.microsoft.com/office/drawing/2014/main" id="{BA7323CA-AADE-E540-9270-3AEEAF156A8E}"/>
              </a:ext>
            </a:extLst>
          </p:cNvPr>
          <p:cNvSpPr>
            <a:spLocks noChangeArrowheads="1"/>
          </p:cNvSpPr>
          <p:nvPr/>
        </p:nvSpPr>
        <p:spPr bwMode="auto">
          <a:xfrm>
            <a:off x="1" y="1508759"/>
            <a:ext cx="2005624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N"/>
          </a:p>
        </p:txBody>
      </p:sp>
      <p:pic>
        <p:nvPicPr>
          <p:cNvPr id="5" name="Picture 1" descr="page257image6189456">
            <a:extLst>
              <a:ext uri="{FF2B5EF4-FFF2-40B4-BE49-F238E27FC236}">
                <a16:creationId xmlns:a16="http://schemas.microsoft.com/office/drawing/2014/main" id="{A25A5EB5-03F7-FB4E-84E8-112D64AE9C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633049"/>
            <a:ext cx="9144001" cy="422495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任意形状 5">
            <a:extLst>
              <a:ext uri="{FF2B5EF4-FFF2-40B4-BE49-F238E27FC236}">
                <a16:creationId xmlns:a16="http://schemas.microsoft.com/office/drawing/2014/main" id="{EC64D155-BFD5-1B41-80A1-250FDE7EBE8A}"/>
              </a:ext>
            </a:extLst>
          </p:cNvPr>
          <p:cNvSpPr/>
          <p:nvPr/>
        </p:nvSpPr>
        <p:spPr>
          <a:xfrm>
            <a:off x="5676900" y="3434149"/>
            <a:ext cx="1447800" cy="1004400"/>
          </a:xfrm>
          <a:custGeom>
            <a:avLst/>
            <a:gdLst>
              <a:gd name="connsiteX0" fmla="*/ 1085850 w 1447800"/>
              <a:gd name="connsiteY0" fmla="*/ 209550 h 1006475"/>
              <a:gd name="connsiteX1" fmla="*/ 1047750 w 1447800"/>
              <a:gd name="connsiteY1" fmla="*/ 187325 h 1006475"/>
              <a:gd name="connsiteX2" fmla="*/ 1038225 w 1447800"/>
              <a:gd name="connsiteY2" fmla="*/ 177800 h 1006475"/>
              <a:gd name="connsiteX3" fmla="*/ 984250 w 1447800"/>
              <a:gd name="connsiteY3" fmla="*/ 187325 h 1006475"/>
              <a:gd name="connsiteX4" fmla="*/ 952500 w 1447800"/>
              <a:gd name="connsiteY4" fmla="*/ 155575 h 1006475"/>
              <a:gd name="connsiteX5" fmla="*/ 952500 w 1447800"/>
              <a:gd name="connsiteY5" fmla="*/ 139700 h 1006475"/>
              <a:gd name="connsiteX6" fmla="*/ 965200 w 1447800"/>
              <a:gd name="connsiteY6" fmla="*/ 123825 h 1006475"/>
              <a:gd name="connsiteX7" fmla="*/ 965200 w 1447800"/>
              <a:gd name="connsiteY7" fmla="*/ 123825 h 1006475"/>
              <a:gd name="connsiteX8" fmla="*/ 1006475 w 1447800"/>
              <a:gd name="connsiteY8" fmla="*/ 104775 h 1006475"/>
              <a:gd name="connsiteX9" fmla="*/ 993775 w 1447800"/>
              <a:gd name="connsiteY9" fmla="*/ 88900 h 1006475"/>
              <a:gd name="connsiteX10" fmla="*/ 1009650 w 1447800"/>
              <a:gd name="connsiteY10" fmla="*/ 63500 h 1006475"/>
              <a:gd name="connsiteX11" fmla="*/ 971550 w 1447800"/>
              <a:gd name="connsiteY11" fmla="*/ 25400 h 1006475"/>
              <a:gd name="connsiteX12" fmla="*/ 984250 w 1447800"/>
              <a:gd name="connsiteY12" fmla="*/ 15875 h 1006475"/>
              <a:gd name="connsiteX13" fmla="*/ 1028700 w 1447800"/>
              <a:gd name="connsiteY13" fmla="*/ 19050 h 1006475"/>
              <a:gd name="connsiteX14" fmla="*/ 1028700 w 1447800"/>
              <a:gd name="connsiteY14" fmla="*/ 19050 h 1006475"/>
              <a:gd name="connsiteX15" fmla="*/ 1063625 w 1447800"/>
              <a:gd name="connsiteY15" fmla="*/ 0 h 1006475"/>
              <a:gd name="connsiteX16" fmla="*/ 1073150 w 1447800"/>
              <a:gd name="connsiteY16" fmla="*/ 15875 h 1006475"/>
              <a:gd name="connsiteX17" fmla="*/ 1108075 w 1447800"/>
              <a:gd name="connsiteY17" fmla="*/ 15875 h 1006475"/>
              <a:gd name="connsiteX18" fmla="*/ 1146175 w 1447800"/>
              <a:gd name="connsiteY18" fmla="*/ 47625 h 1006475"/>
              <a:gd name="connsiteX19" fmla="*/ 1174750 w 1447800"/>
              <a:gd name="connsiteY19" fmla="*/ 82550 h 1006475"/>
              <a:gd name="connsiteX20" fmla="*/ 1200150 w 1447800"/>
              <a:gd name="connsiteY20" fmla="*/ 107950 h 1006475"/>
              <a:gd name="connsiteX21" fmla="*/ 1257300 w 1447800"/>
              <a:gd name="connsiteY21" fmla="*/ 139700 h 1006475"/>
              <a:gd name="connsiteX22" fmla="*/ 1298575 w 1447800"/>
              <a:gd name="connsiteY22" fmla="*/ 146050 h 1006475"/>
              <a:gd name="connsiteX23" fmla="*/ 1371600 w 1447800"/>
              <a:gd name="connsiteY23" fmla="*/ 187325 h 1006475"/>
              <a:gd name="connsiteX24" fmla="*/ 1425575 w 1447800"/>
              <a:gd name="connsiteY24" fmla="*/ 158750 h 1006475"/>
              <a:gd name="connsiteX25" fmla="*/ 1447800 w 1447800"/>
              <a:gd name="connsiteY25" fmla="*/ 177800 h 1006475"/>
              <a:gd name="connsiteX26" fmla="*/ 1428750 w 1447800"/>
              <a:gd name="connsiteY26" fmla="*/ 193675 h 1006475"/>
              <a:gd name="connsiteX27" fmla="*/ 1447800 w 1447800"/>
              <a:gd name="connsiteY27" fmla="*/ 225425 h 1006475"/>
              <a:gd name="connsiteX28" fmla="*/ 1412875 w 1447800"/>
              <a:gd name="connsiteY28" fmla="*/ 260350 h 1006475"/>
              <a:gd name="connsiteX29" fmla="*/ 1435100 w 1447800"/>
              <a:gd name="connsiteY29" fmla="*/ 323850 h 1006475"/>
              <a:gd name="connsiteX30" fmla="*/ 1435100 w 1447800"/>
              <a:gd name="connsiteY30" fmla="*/ 368300 h 1006475"/>
              <a:gd name="connsiteX31" fmla="*/ 1435100 w 1447800"/>
              <a:gd name="connsiteY31" fmla="*/ 368300 h 1006475"/>
              <a:gd name="connsiteX32" fmla="*/ 1447800 w 1447800"/>
              <a:gd name="connsiteY32" fmla="*/ 393700 h 1006475"/>
              <a:gd name="connsiteX33" fmla="*/ 1403350 w 1447800"/>
              <a:gd name="connsiteY33" fmla="*/ 422275 h 1006475"/>
              <a:gd name="connsiteX34" fmla="*/ 1431925 w 1447800"/>
              <a:gd name="connsiteY34" fmla="*/ 454025 h 1006475"/>
              <a:gd name="connsiteX35" fmla="*/ 1393825 w 1447800"/>
              <a:gd name="connsiteY35" fmla="*/ 482600 h 1006475"/>
              <a:gd name="connsiteX36" fmla="*/ 1349375 w 1447800"/>
              <a:gd name="connsiteY36" fmla="*/ 473075 h 1006475"/>
              <a:gd name="connsiteX37" fmla="*/ 1349375 w 1447800"/>
              <a:gd name="connsiteY37" fmla="*/ 441325 h 1006475"/>
              <a:gd name="connsiteX38" fmla="*/ 1304925 w 1447800"/>
              <a:gd name="connsiteY38" fmla="*/ 419100 h 1006475"/>
              <a:gd name="connsiteX39" fmla="*/ 1270000 w 1447800"/>
              <a:gd name="connsiteY39" fmla="*/ 438150 h 1006475"/>
              <a:gd name="connsiteX40" fmla="*/ 1270000 w 1447800"/>
              <a:gd name="connsiteY40" fmla="*/ 438150 h 1006475"/>
              <a:gd name="connsiteX41" fmla="*/ 1244600 w 1447800"/>
              <a:gd name="connsiteY41" fmla="*/ 431800 h 1006475"/>
              <a:gd name="connsiteX42" fmla="*/ 1247775 w 1447800"/>
              <a:gd name="connsiteY42" fmla="*/ 403225 h 1006475"/>
              <a:gd name="connsiteX43" fmla="*/ 1247775 w 1447800"/>
              <a:gd name="connsiteY43" fmla="*/ 403225 h 1006475"/>
              <a:gd name="connsiteX44" fmla="*/ 1219200 w 1447800"/>
              <a:gd name="connsiteY44" fmla="*/ 384175 h 1006475"/>
              <a:gd name="connsiteX45" fmla="*/ 1193800 w 1447800"/>
              <a:gd name="connsiteY45" fmla="*/ 431800 h 1006475"/>
              <a:gd name="connsiteX46" fmla="*/ 1158875 w 1447800"/>
              <a:gd name="connsiteY46" fmla="*/ 444500 h 1006475"/>
              <a:gd name="connsiteX47" fmla="*/ 1158875 w 1447800"/>
              <a:gd name="connsiteY47" fmla="*/ 460375 h 1006475"/>
              <a:gd name="connsiteX48" fmla="*/ 1228725 w 1447800"/>
              <a:gd name="connsiteY48" fmla="*/ 498475 h 1006475"/>
              <a:gd name="connsiteX49" fmla="*/ 1250950 w 1447800"/>
              <a:gd name="connsiteY49" fmla="*/ 479425 h 1006475"/>
              <a:gd name="connsiteX50" fmla="*/ 1295400 w 1447800"/>
              <a:gd name="connsiteY50" fmla="*/ 482600 h 1006475"/>
              <a:gd name="connsiteX51" fmla="*/ 1301750 w 1447800"/>
              <a:gd name="connsiteY51" fmla="*/ 511175 h 1006475"/>
              <a:gd name="connsiteX52" fmla="*/ 1250950 w 1447800"/>
              <a:gd name="connsiteY52" fmla="*/ 546100 h 1006475"/>
              <a:gd name="connsiteX53" fmla="*/ 1241425 w 1447800"/>
              <a:gd name="connsiteY53" fmla="*/ 571500 h 1006475"/>
              <a:gd name="connsiteX54" fmla="*/ 1241425 w 1447800"/>
              <a:gd name="connsiteY54" fmla="*/ 571500 h 1006475"/>
              <a:gd name="connsiteX55" fmla="*/ 1279525 w 1447800"/>
              <a:gd name="connsiteY55" fmla="*/ 590550 h 1006475"/>
              <a:gd name="connsiteX56" fmla="*/ 1308100 w 1447800"/>
              <a:gd name="connsiteY56" fmla="*/ 647700 h 1006475"/>
              <a:gd name="connsiteX57" fmla="*/ 1362075 w 1447800"/>
              <a:gd name="connsiteY57" fmla="*/ 682625 h 1006475"/>
              <a:gd name="connsiteX58" fmla="*/ 1343025 w 1447800"/>
              <a:gd name="connsiteY58" fmla="*/ 708025 h 1006475"/>
              <a:gd name="connsiteX59" fmla="*/ 1381125 w 1447800"/>
              <a:gd name="connsiteY59" fmla="*/ 727075 h 1006475"/>
              <a:gd name="connsiteX60" fmla="*/ 1343025 w 1447800"/>
              <a:gd name="connsiteY60" fmla="*/ 831850 h 1006475"/>
              <a:gd name="connsiteX61" fmla="*/ 1333500 w 1447800"/>
              <a:gd name="connsiteY61" fmla="*/ 889000 h 1006475"/>
              <a:gd name="connsiteX62" fmla="*/ 1282700 w 1447800"/>
              <a:gd name="connsiteY62" fmla="*/ 933450 h 1006475"/>
              <a:gd name="connsiteX63" fmla="*/ 1225550 w 1447800"/>
              <a:gd name="connsiteY63" fmla="*/ 952500 h 1006475"/>
              <a:gd name="connsiteX64" fmla="*/ 1174750 w 1447800"/>
              <a:gd name="connsiteY64" fmla="*/ 952500 h 1006475"/>
              <a:gd name="connsiteX65" fmla="*/ 1104900 w 1447800"/>
              <a:gd name="connsiteY65" fmla="*/ 1006475 h 1006475"/>
              <a:gd name="connsiteX66" fmla="*/ 1089025 w 1447800"/>
              <a:gd name="connsiteY66" fmla="*/ 981075 h 1006475"/>
              <a:gd name="connsiteX67" fmla="*/ 1054100 w 1447800"/>
              <a:gd name="connsiteY67" fmla="*/ 971550 h 1006475"/>
              <a:gd name="connsiteX68" fmla="*/ 1054100 w 1447800"/>
              <a:gd name="connsiteY68" fmla="*/ 971550 h 1006475"/>
              <a:gd name="connsiteX69" fmla="*/ 1054100 w 1447800"/>
              <a:gd name="connsiteY69" fmla="*/ 971550 h 1006475"/>
              <a:gd name="connsiteX70" fmla="*/ 1025525 w 1447800"/>
              <a:gd name="connsiteY70" fmla="*/ 981075 h 1006475"/>
              <a:gd name="connsiteX71" fmla="*/ 974725 w 1447800"/>
              <a:gd name="connsiteY71" fmla="*/ 927100 h 1006475"/>
              <a:gd name="connsiteX72" fmla="*/ 898525 w 1447800"/>
              <a:gd name="connsiteY72" fmla="*/ 949325 h 1006475"/>
              <a:gd name="connsiteX73" fmla="*/ 898525 w 1447800"/>
              <a:gd name="connsiteY73" fmla="*/ 949325 h 1006475"/>
              <a:gd name="connsiteX74" fmla="*/ 873125 w 1447800"/>
              <a:gd name="connsiteY74" fmla="*/ 981075 h 1006475"/>
              <a:gd name="connsiteX75" fmla="*/ 835025 w 1447800"/>
              <a:gd name="connsiteY75" fmla="*/ 981075 h 1006475"/>
              <a:gd name="connsiteX76" fmla="*/ 787400 w 1447800"/>
              <a:gd name="connsiteY76" fmla="*/ 911225 h 1006475"/>
              <a:gd name="connsiteX77" fmla="*/ 758825 w 1447800"/>
              <a:gd name="connsiteY77" fmla="*/ 904875 h 1006475"/>
              <a:gd name="connsiteX78" fmla="*/ 746125 w 1447800"/>
              <a:gd name="connsiteY78" fmla="*/ 879475 h 1006475"/>
              <a:gd name="connsiteX79" fmla="*/ 768350 w 1447800"/>
              <a:gd name="connsiteY79" fmla="*/ 838200 h 1006475"/>
              <a:gd name="connsiteX80" fmla="*/ 752475 w 1447800"/>
              <a:gd name="connsiteY80" fmla="*/ 793750 h 1006475"/>
              <a:gd name="connsiteX81" fmla="*/ 717550 w 1447800"/>
              <a:gd name="connsiteY81" fmla="*/ 777875 h 1006475"/>
              <a:gd name="connsiteX82" fmla="*/ 679450 w 1447800"/>
              <a:gd name="connsiteY82" fmla="*/ 749300 h 1006475"/>
              <a:gd name="connsiteX83" fmla="*/ 625475 w 1447800"/>
              <a:gd name="connsiteY83" fmla="*/ 746125 h 1006475"/>
              <a:gd name="connsiteX84" fmla="*/ 584200 w 1447800"/>
              <a:gd name="connsiteY84" fmla="*/ 796925 h 1006475"/>
              <a:gd name="connsiteX85" fmla="*/ 536575 w 1447800"/>
              <a:gd name="connsiteY85" fmla="*/ 774700 h 1006475"/>
              <a:gd name="connsiteX86" fmla="*/ 520700 w 1447800"/>
              <a:gd name="connsiteY86" fmla="*/ 774700 h 1006475"/>
              <a:gd name="connsiteX87" fmla="*/ 501650 w 1447800"/>
              <a:gd name="connsiteY87" fmla="*/ 787400 h 1006475"/>
              <a:gd name="connsiteX88" fmla="*/ 463550 w 1447800"/>
              <a:gd name="connsiteY88" fmla="*/ 781050 h 1006475"/>
              <a:gd name="connsiteX89" fmla="*/ 415925 w 1447800"/>
              <a:gd name="connsiteY89" fmla="*/ 746125 h 1006475"/>
              <a:gd name="connsiteX90" fmla="*/ 400050 w 1447800"/>
              <a:gd name="connsiteY90" fmla="*/ 765175 h 1006475"/>
              <a:gd name="connsiteX91" fmla="*/ 374650 w 1447800"/>
              <a:gd name="connsiteY91" fmla="*/ 749300 h 1006475"/>
              <a:gd name="connsiteX92" fmla="*/ 374650 w 1447800"/>
              <a:gd name="connsiteY92" fmla="*/ 749300 h 1006475"/>
              <a:gd name="connsiteX93" fmla="*/ 301625 w 1447800"/>
              <a:gd name="connsiteY93" fmla="*/ 704850 h 1006475"/>
              <a:gd name="connsiteX94" fmla="*/ 263525 w 1447800"/>
              <a:gd name="connsiteY94" fmla="*/ 714375 h 1006475"/>
              <a:gd name="connsiteX95" fmla="*/ 193675 w 1447800"/>
              <a:gd name="connsiteY95" fmla="*/ 669925 h 1006475"/>
              <a:gd name="connsiteX96" fmla="*/ 193675 w 1447800"/>
              <a:gd name="connsiteY96" fmla="*/ 669925 h 1006475"/>
              <a:gd name="connsiteX97" fmla="*/ 190500 w 1447800"/>
              <a:gd name="connsiteY97" fmla="*/ 612775 h 1006475"/>
              <a:gd name="connsiteX98" fmla="*/ 203200 w 1447800"/>
              <a:gd name="connsiteY98" fmla="*/ 587375 h 1006475"/>
              <a:gd name="connsiteX99" fmla="*/ 171450 w 1447800"/>
              <a:gd name="connsiteY99" fmla="*/ 558800 h 1006475"/>
              <a:gd name="connsiteX100" fmla="*/ 130175 w 1447800"/>
              <a:gd name="connsiteY100" fmla="*/ 555625 h 1006475"/>
              <a:gd name="connsiteX101" fmla="*/ 34925 w 1447800"/>
              <a:gd name="connsiteY101" fmla="*/ 495300 h 1006475"/>
              <a:gd name="connsiteX102" fmla="*/ 38100 w 1447800"/>
              <a:gd name="connsiteY102" fmla="*/ 463550 h 1006475"/>
              <a:gd name="connsiteX103" fmla="*/ 0 w 1447800"/>
              <a:gd name="connsiteY103" fmla="*/ 431800 h 1006475"/>
              <a:gd name="connsiteX104" fmla="*/ 0 w 1447800"/>
              <a:gd name="connsiteY104" fmla="*/ 431800 h 1006475"/>
              <a:gd name="connsiteX105" fmla="*/ 19050 w 1447800"/>
              <a:gd name="connsiteY105" fmla="*/ 403225 h 1006475"/>
              <a:gd name="connsiteX106" fmla="*/ 34925 w 1447800"/>
              <a:gd name="connsiteY106" fmla="*/ 403225 h 1006475"/>
              <a:gd name="connsiteX107" fmla="*/ 69850 w 1447800"/>
              <a:gd name="connsiteY107" fmla="*/ 400050 h 1006475"/>
              <a:gd name="connsiteX108" fmla="*/ 136525 w 1447800"/>
              <a:gd name="connsiteY108" fmla="*/ 352425 h 1006475"/>
              <a:gd name="connsiteX109" fmla="*/ 152400 w 1447800"/>
              <a:gd name="connsiteY109" fmla="*/ 317500 h 1006475"/>
              <a:gd name="connsiteX110" fmla="*/ 117475 w 1447800"/>
              <a:gd name="connsiteY110" fmla="*/ 279400 h 1006475"/>
              <a:gd name="connsiteX111" fmla="*/ 139700 w 1447800"/>
              <a:gd name="connsiteY111" fmla="*/ 257175 h 1006475"/>
              <a:gd name="connsiteX112" fmla="*/ 168275 w 1447800"/>
              <a:gd name="connsiteY112" fmla="*/ 228600 h 1006475"/>
              <a:gd name="connsiteX113" fmla="*/ 177800 w 1447800"/>
              <a:gd name="connsiteY113" fmla="*/ 203200 h 1006475"/>
              <a:gd name="connsiteX114" fmla="*/ 203200 w 1447800"/>
              <a:gd name="connsiteY114" fmla="*/ 215900 h 1006475"/>
              <a:gd name="connsiteX115" fmla="*/ 225425 w 1447800"/>
              <a:gd name="connsiteY115" fmla="*/ 193675 h 1006475"/>
              <a:gd name="connsiteX116" fmla="*/ 225425 w 1447800"/>
              <a:gd name="connsiteY116" fmla="*/ 193675 h 1006475"/>
              <a:gd name="connsiteX117" fmla="*/ 209550 w 1447800"/>
              <a:gd name="connsiteY117" fmla="*/ 165100 h 1006475"/>
              <a:gd name="connsiteX118" fmla="*/ 247650 w 1447800"/>
              <a:gd name="connsiteY118" fmla="*/ 139700 h 1006475"/>
              <a:gd name="connsiteX119" fmla="*/ 285750 w 1447800"/>
              <a:gd name="connsiteY119" fmla="*/ 171450 h 1006475"/>
              <a:gd name="connsiteX120" fmla="*/ 304800 w 1447800"/>
              <a:gd name="connsiteY120" fmla="*/ 177800 h 1006475"/>
              <a:gd name="connsiteX121" fmla="*/ 342900 w 1447800"/>
              <a:gd name="connsiteY121" fmla="*/ 184150 h 1006475"/>
              <a:gd name="connsiteX122" fmla="*/ 374650 w 1447800"/>
              <a:gd name="connsiteY122" fmla="*/ 234950 h 1006475"/>
              <a:gd name="connsiteX123" fmla="*/ 387350 w 1447800"/>
              <a:gd name="connsiteY123" fmla="*/ 263525 h 1006475"/>
              <a:gd name="connsiteX124" fmla="*/ 406400 w 1447800"/>
              <a:gd name="connsiteY124" fmla="*/ 276225 h 1006475"/>
              <a:gd name="connsiteX125" fmla="*/ 469900 w 1447800"/>
              <a:gd name="connsiteY125" fmla="*/ 266700 h 1006475"/>
              <a:gd name="connsiteX126" fmla="*/ 517525 w 1447800"/>
              <a:gd name="connsiteY126" fmla="*/ 292100 h 1006475"/>
              <a:gd name="connsiteX127" fmla="*/ 561975 w 1447800"/>
              <a:gd name="connsiteY127" fmla="*/ 333375 h 1006475"/>
              <a:gd name="connsiteX128" fmla="*/ 568325 w 1447800"/>
              <a:gd name="connsiteY128" fmla="*/ 342900 h 1006475"/>
              <a:gd name="connsiteX129" fmla="*/ 638175 w 1447800"/>
              <a:gd name="connsiteY129" fmla="*/ 330200 h 1006475"/>
              <a:gd name="connsiteX130" fmla="*/ 701675 w 1447800"/>
              <a:gd name="connsiteY130" fmla="*/ 346075 h 1006475"/>
              <a:gd name="connsiteX131" fmla="*/ 777875 w 1447800"/>
              <a:gd name="connsiteY131" fmla="*/ 365125 h 1006475"/>
              <a:gd name="connsiteX132" fmla="*/ 825500 w 1447800"/>
              <a:gd name="connsiteY132" fmla="*/ 342900 h 1006475"/>
              <a:gd name="connsiteX133" fmla="*/ 889000 w 1447800"/>
              <a:gd name="connsiteY133" fmla="*/ 336550 h 1006475"/>
              <a:gd name="connsiteX134" fmla="*/ 936625 w 1447800"/>
              <a:gd name="connsiteY134" fmla="*/ 298450 h 1006475"/>
              <a:gd name="connsiteX135" fmla="*/ 917575 w 1447800"/>
              <a:gd name="connsiteY135" fmla="*/ 266700 h 1006475"/>
              <a:gd name="connsiteX136" fmla="*/ 917575 w 1447800"/>
              <a:gd name="connsiteY136" fmla="*/ 266700 h 1006475"/>
              <a:gd name="connsiteX137" fmla="*/ 962025 w 1447800"/>
              <a:gd name="connsiteY137" fmla="*/ 273050 h 1006475"/>
              <a:gd name="connsiteX138" fmla="*/ 1022350 w 1447800"/>
              <a:gd name="connsiteY138" fmla="*/ 225425 h 1006475"/>
              <a:gd name="connsiteX139" fmla="*/ 1085850 w 1447800"/>
              <a:gd name="connsiteY139" fmla="*/ 209550 h 100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1447800" h="1006475">
                <a:moveTo>
                  <a:pt x="1085850" y="209550"/>
                </a:moveTo>
                <a:lnTo>
                  <a:pt x="1047750" y="187325"/>
                </a:lnTo>
                <a:lnTo>
                  <a:pt x="1038225" y="177800"/>
                </a:lnTo>
                <a:lnTo>
                  <a:pt x="984250" y="187325"/>
                </a:lnTo>
                <a:lnTo>
                  <a:pt x="952500" y="155575"/>
                </a:lnTo>
                <a:lnTo>
                  <a:pt x="952500" y="139700"/>
                </a:lnTo>
                <a:lnTo>
                  <a:pt x="965200" y="123825"/>
                </a:lnTo>
                <a:lnTo>
                  <a:pt x="965200" y="123825"/>
                </a:lnTo>
                <a:lnTo>
                  <a:pt x="1006475" y="104775"/>
                </a:lnTo>
                <a:lnTo>
                  <a:pt x="993775" y="88900"/>
                </a:lnTo>
                <a:lnTo>
                  <a:pt x="1009650" y="63500"/>
                </a:lnTo>
                <a:lnTo>
                  <a:pt x="971550" y="25400"/>
                </a:lnTo>
                <a:lnTo>
                  <a:pt x="984250" y="15875"/>
                </a:lnTo>
                <a:lnTo>
                  <a:pt x="1028700" y="19050"/>
                </a:lnTo>
                <a:lnTo>
                  <a:pt x="1028700" y="19050"/>
                </a:lnTo>
                <a:lnTo>
                  <a:pt x="1063625" y="0"/>
                </a:lnTo>
                <a:lnTo>
                  <a:pt x="1073150" y="15875"/>
                </a:lnTo>
                <a:lnTo>
                  <a:pt x="1108075" y="15875"/>
                </a:lnTo>
                <a:lnTo>
                  <a:pt x="1146175" y="47625"/>
                </a:lnTo>
                <a:lnTo>
                  <a:pt x="1174750" y="82550"/>
                </a:lnTo>
                <a:lnTo>
                  <a:pt x="1200150" y="107950"/>
                </a:lnTo>
                <a:lnTo>
                  <a:pt x="1257300" y="139700"/>
                </a:lnTo>
                <a:lnTo>
                  <a:pt x="1298575" y="146050"/>
                </a:lnTo>
                <a:lnTo>
                  <a:pt x="1371600" y="187325"/>
                </a:lnTo>
                <a:lnTo>
                  <a:pt x="1425575" y="158750"/>
                </a:lnTo>
                <a:lnTo>
                  <a:pt x="1447800" y="177800"/>
                </a:lnTo>
                <a:lnTo>
                  <a:pt x="1428750" y="193675"/>
                </a:lnTo>
                <a:lnTo>
                  <a:pt x="1447800" y="225425"/>
                </a:lnTo>
                <a:lnTo>
                  <a:pt x="1412875" y="260350"/>
                </a:lnTo>
                <a:lnTo>
                  <a:pt x="1435100" y="323850"/>
                </a:lnTo>
                <a:lnTo>
                  <a:pt x="1435100" y="368300"/>
                </a:lnTo>
                <a:lnTo>
                  <a:pt x="1435100" y="368300"/>
                </a:lnTo>
                <a:lnTo>
                  <a:pt x="1447800" y="393700"/>
                </a:lnTo>
                <a:lnTo>
                  <a:pt x="1403350" y="422275"/>
                </a:lnTo>
                <a:lnTo>
                  <a:pt x="1431925" y="454025"/>
                </a:lnTo>
                <a:lnTo>
                  <a:pt x="1393825" y="482600"/>
                </a:lnTo>
                <a:lnTo>
                  <a:pt x="1349375" y="473075"/>
                </a:lnTo>
                <a:lnTo>
                  <a:pt x="1349375" y="441325"/>
                </a:lnTo>
                <a:lnTo>
                  <a:pt x="1304925" y="419100"/>
                </a:lnTo>
                <a:lnTo>
                  <a:pt x="1270000" y="438150"/>
                </a:lnTo>
                <a:lnTo>
                  <a:pt x="1270000" y="438150"/>
                </a:lnTo>
                <a:lnTo>
                  <a:pt x="1244600" y="431800"/>
                </a:lnTo>
                <a:lnTo>
                  <a:pt x="1247775" y="403225"/>
                </a:lnTo>
                <a:lnTo>
                  <a:pt x="1247775" y="403225"/>
                </a:lnTo>
                <a:lnTo>
                  <a:pt x="1219200" y="384175"/>
                </a:lnTo>
                <a:lnTo>
                  <a:pt x="1193800" y="431800"/>
                </a:lnTo>
                <a:lnTo>
                  <a:pt x="1158875" y="444500"/>
                </a:lnTo>
                <a:lnTo>
                  <a:pt x="1158875" y="460375"/>
                </a:lnTo>
                <a:lnTo>
                  <a:pt x="1228725" y="498475"/>
                </a:lnTo>
                <a:lnTo>
                  <a:pt x="1250950" y="479425"/>
                </a:lnTo>
                <a:lnTo>
                  <a:pt x="1295400" y="482600"/>
                </a:lnTo>
                <a:lnTo>
                  <a:pt x="1301750" y="511175"/>
                </a:lnTo>
                <a:lnTo>
                  <a:pt x="1250950" y="546100"/>
                </a:lnTo>
                <a:lnTo>
                  <a:pt x="1241425" y="571500"/>
                </a:lnTo>
                <a:lnTo>
                  <a:pt x="1241425" y="571500"/>
                </a:lnTo>
                <a:lnTo>
                  <a:pt x="1279525" y="590550"/>
                </a:lnTo>
                <a:lnTo>
                  <a:pt x="1308100" y="647700"/>
                </a:lnTo>
                <a:lnTo>
                  <a:pt x="1362075" y="682625"/>
                </a:lnTo>
                <a:lnTo>
                  <a:pt x="1343025" y="708025"/>
                </a:lnTo>
                <a:lnTo>
                  <a:pt x="1381125" y="727075"/>
                </a:lnTo>
                <a:lnTo>
                  <a:pt x="1343025" y="831850"/>
                </a:lnTo>
                <a:lnTo>
                  <a:pt x="1333500" y="889000"/>
                </a:lnTo>
                <a:lnTo>
                  <a:pt x="1282700" y="933450"/>
                </a:lnTo>
                <a:lnTo>
                  <a:pt x="1225550" y="952500"/>
                </a:lnTo>
                <a:lnTo>
                  <a:pt x="1174750" y="952500"/>
                </a:lnTo>
                <a:lnTo>
                  <a:pt x="1104900" y="1006475"/>
                </a:lnTo>
                <a:lnTo>
                  <a:pt x="1089025" y="981075"/>
                </a:lnTo>
                <a:lnTo>
                  <a:pt x="1054100" y="971550"/>
                </a:lnTo>
                <a:lnTo>
                  <a:pt x="1054100" y="971550"/>
                </a:lnTo>
                <a:lnTo>
                  <a:pt x="1054100" y="971550"/>
                </a:lnTo>
                <a:lnTo>
                  <a:pt x="1025525" y="981075"/>
                </a:lnTo>
                <a:lnTo>
                  <a:pt x="974725" y="927100"/>
                </a:lnTo>
                <a:lnTo>
                  <a:pt x="898525" y="949325"/>
                </a:lnTo>
                <a:lnTo>
                  <a:pt x="898525" y="949325"/>
                </a:lnTo>
                <a:lnTo>
                  <a:pt x="873125" y="981075"/>
                </a:lnTo>
                <a:lnTo>
                  <a:pt x="835025" y="981075"/>
                </a:lnTo>
                <a:lnTo>
                  <a:pt x="787400" y="911225"/>
                </a:lnTo>
                <a:lnTo>
                  <a:pt x="758825" y="904875"/>
                </a:lnTo>
                <a:lnTo>
                  <a:pt x="746125" y="879475"/>
                </a:lnTo>
                <a:lnTo>
                  <a:pt x="768350" y="838200"/>
                </a:lnTo>
                <a:lnTo>
                  <a:pt x="752475" y="793750"/>
                </a:lnTo>
                <a:lnTo>
                  <a:pt x="717550" y="777875"/>
                </a:lnTo>
                <a:lnTo>
                  <a:pt x="679450" y="749300"/>
                </a:lnTo>
                <a:lnTo>
                  <a:pt x="625475" y="746125"/>
                </a:lnTo>
                <a:lnTo>
                  <a:pt x="584200" y="796925"/>
                </a:lnTo>
                <a:lnTo>
                  <a:pt x="536575" y="774700"/>
                </a:lnTo>
                <a:lnTo>
                  <a:pt x="520700" y="774700"/>
                </a:lnTo>
                <a:lnTo>
                  <a:pt x="501650" y="787400"/>
                </a:lnTo>
                <a:lnTo>
                  <a:pt x="463550" y="781050"/>
                </a:lnTo>
                <a:lnTo>
                  <a:pt x="415925" y="746125"/>
                </a:lnTo>
                <a:lnTo>
                  <a:pt x="400050" y="765175"/>
                </a:lnTo>
                <a:lnTo>
                  <a:pt x="374650" y="749300"/>
                </a:lnTo>
                <a:lnTo>
                  <a:pt x="374650" y="749300"/>
                </a:lnTo>
                <a:lnTo>
                  <a:pt x="301625" y="704850"/>
                </a:lnTo>
                <a:lnTo>
                  <a:pt x="263525" y="714375"/>
                </a:lnTo>
                <a:lnTo>
                  <a:pt x="193675" y="669925"/>
                </a:lnTo>
                <a:lnTo>
                  <a:pt x="193675" y="669925"/>
                </a:lnTo>
                <a:lnTo>
                  <a:pt x="190500" y="612775"/>
                </a:lnTo>
                <a:lnTo>
                  <a:pt x="203200" y="587375"/>
                </a:lnTo>
                <a:lnTo>
                  <a:pt x="171450" y="558800"/>
                </a:lnTo>
                <a:lnTo>
                  <a:pt x="130175" y="555625"/>
                </a:lnTo>
                <a:lnTo>
                  <a:pt x="34925" y="495300"/>
                </a:lnTo>
                <a:lnTo>
                  <a:pt x="38100" y="463550"/>
                </a:lnTo>
                <a:lnTo>
                  <a:pt x="0" y="431800"/>
                </a:lnTo>
                <a:lnTo>
                  <a:pt x="0" y="431800"/>
                </a:lnTo>
                <a:lnTo>
                  <a:pt x="19050" y="403225"/>
                </a:lnTo>
                <a:lnTo>
                  <a:pt x="34925" y="403225"/>
                </a:lnTo>
                <a:lnTo>
                  <a:pt x="69850" y="400050"/>
                </a:lnTo>
                <a:lnTo>
                  <a:pt x="136525" y="352425"/>
                </a:lnTo>
                <a:lnTo>
                  <a:pt x="152400" y="317500"/>
                </a:lnTo>
                <a:lnTo>
                  <a:pt x="117475" y="279400"/>
                </a:lnTo>
                <a:lnTo>
                  <a:pt x="139700" y="257175"/>
                </a:lnTo>
                <a:lnTo>
                  <a:pt x="168275" y="228600"/>
                </a:lnTo>
                <a:lnTo>
                  <a:pt x="177800" y="203200"/>
                </a:lnTo>
                <a:lnTo>
                  <a:pt x="203200" y="215900"/>
                </a:lnTo>
                <a:lnTo>
                  <a:pt x="225425" y="193675"/>
                </a:lnTo>
                <a:lnTo>
                  <a:pt x="225425" y="193675"/>
                </a:lnTo>
                <a:lnTo>
                  <a:pt x="209550" y="165100"/>
                </a:lnTo>
                <a:lnTo>
                  <a:pt x="247650" y="139700"/>
                </a:lnTo>
                <a:lnTo>
                  <a:pt x="285750" y="171450"/>
                </a:lnTo>
                <a:lnTo>
                  <a:pt x="304800" y="177800"/>
                </a:lnTo>
                <a:lnTo>
                  <a:pt x="342900" y="184150"/>
                </a:lnTo>
                <a:lnTo>
                  <a:pt x="374650" y="234950"/>
                </a:lnTo>
                <a:lnTo>
                  <a:pt x="387350" y="263525"/>
                </a:lnTo>
                <a:lnTo>
                  <a:pt x="406400" y="276225"/>
                </a:lnTo>
                <a:lnTo>
                  <a:pt x="469900" y="266700"/>
                </a:lnTo>
                <a:lnTo>
                  <a:pt x="517525" y="292100"/>
                </a:lnTo>
                <a:lnTo>
                  <a:pt x="561975" y="333375"/>
                </a:lnTo>
                <a:lnTo>
                  <a:pt x="568325" y="342900"/>
                </a:lnTo>
                <a:lnTo>
                  <a:pt x="638175" y="330200"/>
                </a:lnTo>
                <a:lnTo>
                  <a:pt x="701675" y="346075"/>
                </a:lnTo>
                <a:lnTo>
                  <a:pt x="777875" y="365125"/>
                </a:lnTo>
                <a:lnTo>
                  <a:pt x="825500" y="342900"/>
                </a:lnTo>
                <a:lnTo>
                  <a:pt x="889000" y="336550"/>
                </a:lnTo>
                <a:lnTo>
                  <a:pt x="936625" y="298450"/>
                </a:lnTo>
                <a:lnTo>
                  <a:pt x="917575" y="266700"/>
                </a:lnTo>
                <a:lnTo>
                  <a:pt x="917575" y="266700"/>
                </a:lnTo>
                <a:lnTo>
                  <a:pt x="962025" y="273050"/>
                </a:lnTo>
                <a:lnTo>
                  <a:pt x="1022350" y="225425"/>
                </a:lnTo>
                <a:lnTo>
                  <a:pt x="1085850" y="209550"/>
                </a:lnTo>
                <a:close/>
              </a:path>
            </a:pathLst>
          </a:custGeom>
          <a:gradFill flip="none" rotWithShape="1">
            <a:gsLst>
              <a:gs pos="0">
                <a:srgbClr val="C6C6C6"/>
              </a:gs>
              <a:gs pos="33000">
                <a:schemeClr val="bg1">
                  <a:lumMod val="85000"/>
                </a:schemeClr>
              </a:gs>
              <a:gs pos="61000">
                <a:schemeClr val="bg1"/>
              </a:gs>
            </a:gsLst>
            <a:lin ang="108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8" name="文本框 2">
            <a:extLst>
              <a:ext uri="{FF2B5EF4-FFF2-40B4-BE49-F238E27FC236}">
                <a16:creationId xmlns:a16="http://schemas.microsoft.com/office/drawing/2014/main" id="{6C582E14-023D-4934-A370-D7B342E7A650}"/>
              </a:ext>
            </a:extLst>
          </p:cNvPr>
          <p:cNvSpPr txBox="1"/>
          <p:nvPr/>
        </p:nvSpPr>
        <p:spPr>
          <a:xfrm>
            <a:off x="-235528" y="1594467"/>
            <a:ext cx="9143993"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公元</a:t>
            </a:r>
            <a:r>
              <a:rPr lang="en-US" altLang="zh-CN" sz="3600" b="1" dirty="0">
                <a:solidFill>
                  <a:srgbClr val="052262"/>
                </a:solidFill>
                <a:latin typeface="微软雅黑" panose="020B0503020204020204" pitchFamily="34" charset="-122"/>
                <a:ea typeface="微软雅黑" panose="020B0503020204020204" pitchFamily="34" charset="-122"/>
              </a:rPr>
              <a:t>2000</a:t>
            </a:r>
            <a:r>
              <a:rPr lang="zh-CN" altLang="en-US" sz="3600" b="1" dirty="0">
                <a:solidFill>
                  <a:srgbClr val="052262"/>
                </a:solidFill>
                <a:latin typeface="微软雅黑" panose="020B0503020204020204" pitchFamily="34" charset="-122"/>
                <a:ea typeface="微软雅黑" panose="020B0503020204020204" pitchFamily="34" charset="-122"/>
              </a:rPr>
              <a:t>年</a:t>
            </a:r>
          </a:p>
        </p:txBody>
      </p:sp>
      <p:sp>
        <p:nvSpPr>
          <p:cNvPr id="9" name="矩形 8">
            <a:extLst>
              <a:ext uri="{FF2B5EF4-FFF2-40B4-BE49-F238E27FC236}">
                <a16:creationId xmlns:a16="http://schemas.microsoft.com/office/drawing/2014/main" id="{D940D155-D949-4371-A3BD-86A48F9198CB}"/>
              </a:ext>
            </a:extLst>
          </p:cNvPr>
          <p:cNvSpPr/>
          <p:nvPr/>
        </p:nvSpPr>
        <p:spPr>
          <a:xfrm>
            <a:off x="3529897" y="6316706"/>
            <a:ext cx="1510748" cy="541294"/>
          </a:xfrm>
          <a:prstGeom prst="rect">
            <a:avLst/>
          </a:prstGeom>
          <a:solidFill>
            <a:srgbClr val="D1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2659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线箭头连接符 24">
            <a:extLst>
              <a:ext uri="{FF2B5EF4-FFF2-40B4-BE49-F238E27FC236}">
                <a16:creationId xmlns:a16="http://schemas.microsoft.com/office/drawing/2014/main" id="{3DC07E7D-A1E4-1245-BC83-62A1C096143A}"/>
              </a:ext>
            </a:extLst>
          </p:cNvPr>
          <p:cNvCxnSpPr>
            <a:cxnSpLocks/>
          </p:cNvCxnSpPr>
          <p:nvPr/>
        </p:nvCxnSpPr>
        <p:spPr>
          <a:xfrm>
            <a:off x="860753" y="5087491"/>
            <a:ext cx="8100367" cy="15845"/>
          </a:xfrm>
          <a:prstGeom prst="straightConnector1">
            <a:avLst/>
          </a:prstGeom>
          <a:ln w="38100">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矩形 4">
            <a:extLst>
              <a:ext uri="{FF2B5EF4-FFF2-40B4-BE49-F238E27FC236}">
                <a16:creationId xmlns:a16="http://schemas.microsoft.com/office/drawing/2014/main" id="{DD59A713-EF3C-CE49-91D8-67D4CA05AE23}"/>
              </a:ext>
            </a:extLst>
          </p:cNvPr>
          <p:cNvSpPr>
            <a:spLocks noChangeArrowheads="1"/>
          </p:cNvSpPr>
          <p:nvPr/>
        </p:nvSpPr>
        <p:spPr bwMode="auto">
          <a:xfrm>
            <a:off x="173088" y="5230252"/>
            <a:ext cx="1375330" cy="1076312"/>
          </a:xfrm>
          <a:prstGeom prst="rect">
            <a:avLst/>
          </a:prstGeom>
          <a:noFill/>
          <a:ln>
            <a:noFill/>
          </a:ln>
        </p:spPr>
        <p:txBody>
          <a:bodyPr anchor="t"/>
          <a:lstStyle/>
          <a:p>
            <a:pPr algn="ctr" eaLnBrk="0" hangingPunct="0"/>
            <a:r>
              <a:rPr lang="zh-CN" altLang="en-US" b="1" dirty="0">
                <a:ea typeface="汉仪大宋简" panose="02010609000101010101" pitchFamily="49" charset="-122"/>
              </a:rPr>
              <a:t>亚伯拉罕</a:t>
            </a:r>
          </a:p>
          <a:p>
            <a:pPr algn="ctr" eaLnBrk="0" hangingPunct="0"/>
            <a:r>
              <a:rPr lang="zh-CN" altLang="en-US" dirty="0">
                <a:ea typeface="汉仪大宋简" panose="02010609000101010101" pitchFamily="49" charset="-122"/>
              </a:rPr>
              <a:t>公元前</a:t>
            </a:r>
          </a:p>
          <a:p>
            <a:pPr algn="ctr" eaLnBrk="0" hangingPunct="0"/>
            <a:r>
              <a:rPr lang="en-US" altLang="zh-CN" dirty="0">
                <a:ea typeface="汉仪大宋简" panose="02010609000101010101" pitchFamily="49" charset="-122"/>
              </a:rPr>
              <a:t>2000</a:t>
            </a:r>
            <a:r>
              <a:rPr lang="zh-CN" altLang="en-US" dirty="0">
                <a:ea typeface="汉仪大宋简" panose="02010609000101010101" pitchFamily="49" charset="-122"/>
              </a:rPr>
              <a:t>年</a:t>
            </a:r>
          </a:p>
          <a:p>
            <a:pPr algn="ctr" eaLnBrk="0" hangingPunct="0"/>
            <a:r>
              <a:rPr lang="zh-CN" altLang="en-US" dirty="0">
                <a:ea typeface="汉仪大宋简" panose="02010609000101010101" pitchFamily="49" charset="-122"/>
              </a:rPr>
              <a:t>左右</a:t>
            </a:r>
          </a:p>
        </p:txBody>
      </p:sp>
      <p:sp>
        <p:nvSpPr>
          <p:cNvPr id="9" name="矩形 4">
            <a:extLst>
              <a:ext uri="{FF2B5EF4-FFF2-40B4-BE49-F238E27FC236}">
                <a16:creationId xmlns:a16="http://schemas.microsoft.com/office/drawing/2014/main" id="{37214BBB-F507-4B45-833A-852199571D04}"/>
              </a:ext>
            </a:extLst>
          </p:cNvPr>
          <p:cNvSpPr>
            <a:spLocks noChangeArrowheads="1"/>
          </p:cNvSpPr>
          <p:nvPr/>
        </p:nvSpPr>
        <p:spPr bwMode="auto">
          <a:xfrm>
            <a:off x="3075090" y="5230252"/>
            <a:ext cx="1442136" cy="1076312"/>
          </a:xfrm>
          <a:prstGeom prst="rect">
            <a:avLst/>
          </a:prstGeom>
          <a:noFill/>
          <a:ln>
            <a:noFill/>
          </a:ln>
        </p:spPr>
        <p:txBody>
          <a:bodyPr anchor="t"/>
          <a:lstStyle/>
          <a:p>
            <a:pPr algn="ctr" eaLnBrk="0" hangingPunct="0"/>
            <a:r>
              <a:rPr lang="zh-CN" altLang="en-US" b="1" dirty="0">
                <a:ea typeface="汉仪大宋简" panose="02010609000101010101" pitchFamily="49" charset="-122"/>
              </a:rPr>
              <a:t>以赛亚</a:t>
            </a:r>
            <a:endParaRPr lang="en-US" altLang="zh-CN" b="1" dirty="0">
              <a:ea typeface="汉仪大宋简" panose="02010609000101010101" pitchFamily="49" charset="-122"/>
            </a:endParaRPr>
          </a:p>
          <a:p>
            <a:pPr algn="ctr" eaLnBrk="0" hangingPunct="0"/>
            <a:r>
              <a:rPr lang="zh-CN" altLang="en-US" dirty="0">
                <a:ea typeface="汉仪大宋简" panose="02010609000101010101" pitchFamily="49" charset="-122"/>
              </a:rPr>
              <a:t>公元前</a:t>
            </a:r>
            <a:endParaRPr lang="en-US" altLang="zh-CN" dirty="0">
              <a:ea typeface="汉仪大宋简" panose="02010609000101010101" pitchFamily="49" charset="-122"/>
            </a:endParaRPr>
          </a:p>
          <a:p>
            <a:pPr algn="ctr" eaLnBrk="0" hangingPunct="0"/>
            <a:r>
              <a:rPr lang="en-US" altLang="zh-CN" dirty="0">
                <a:ea typeface="汉仪大宋简" panose="02010609000101010101" pitchFamily="49" charset="-122"/>
              </a:rPr>
              <a:t>700</a:t>
            </a:r>
            <a:r>
              <a:rPr lang="zh-CN" altLang="en-US" dirty="0">
                <a:ea typeface="汉仪大宋简" panose="02010609000101010101" pitchFamily="49" charset="-122"/>
              </a:rPr>
              <a:t>年</a:t>
            </a:r>
            <a:endParaRPr lang="en-US" altLang="zh-CN" dirty="0">
              <a:ea typeface="汉仪大宋简" panose="02010609000101010101" pitchFamily="49" charset="-122"/>
            </a:endParaRPr>
          </a:p>
          <a:p>
            <a:pPr algn="ctr" eaLnBrk="0" hangingPunct="0"/>
            <a:r>
              <a:rPr lang="zh-CN" altLang="en-US" dirty="0">
                <a:ea typeface="汉仪大宋简" panose="02010609000101010101" pitchFamily="49" charset="-122"/>
              </a:rPr>
              <a:t>左右</a:t>
            </a:r>
            <a:endParaRPr lang="en-US" altLang="zh-CN" dirty="0">
              <a:latin typeface="Arial" panose="020B0604020202020204" pitchFamily="34" charset="0"/>
              <a:ea typeface="汉仪大宋简" panose="02010609000101010101" pitchFamily="49" charset="-122"/>
              <a:cs typeface="Arial" panose="020B0604020202020204" pitchFamily="34" charset="0"/>
            </a:endParaRPr>
          </a:p>
        </p:txBody>
      </p:sp>
      <p:sp>
        <p:nvSpPr>
          <p:cNvPr id="10" name="矩形 4">
            <a:extLst>
              <a:ext uri="{FF2B5EF4-FFF2-40B4-BE49-F238E27FC236}">
                <a16:creationId xmlns:a16="http://schemas.microsoft.com/office/drawing/2014/main" id="{DECC5975-932C-7A4B-B16B-D71783662557}"/>
              </a:ext>
            </a:extLst>
          </p:cNvPr>
          <p:cNvSpPr>
            <a:spLocks noChangeArrowheads="1"/>
          </p:cNvSpPr>
          <p:nvPr/>
        </p:nvSpPr>
        <p:spPr bwMode="auto">
          <a:xfrm>
            <a:off x="4865239" y="5230252"/>
            <a:ext cx="1442136" cy="1076312"/>
          </a:xfrm>
          <a:prstGeom prst="rect">
            <a:avLst/>
          </a:prstGeom>
          <a:noFill/>
          <a:ln>
            <a:noFill/>
          </a:ln>
        </p:spPr>
        <p:txBody>
          <a:bodyPr anchor="t"/>
          <a:lstStyle/>
          <a:p>
            <a:pPr algn="ctr" eaLnBrk="0" hangingPunct="0"/>
            <a:r>
              <a:rPr lang="zh-CN" altLang="en-US" b="1" dirty="0">
                <a:solidFill>
                  <a:srgbClr val="002060"/>
                </a:solidFill>
                <a:ea typeface="汉仪大宋简" panose="02010609000101010101" pitchFamily="49" charset="-122"/>
              </a:rPr>
              <a:t>耶稣基督</a:t>
            </a:r>
            <a:endParaRPr lang="en-US" altLang="zh-CN" b="1" dirty="0">
              <a:solidFill>
                <a:srgbClr val="002060"/>
              </a:solidFill>
              <a:ea typeface="汉仪大宋简" panose="02010609000101010101" pitchFamily="49" charset="-122"/>
            </a:endParaRPr>
          </a:p>
          <a:p>
            <a:pPr algn="ctr" eaLnBrk="0" hangingPunct="0"/>
            <a:r>
              <a:rPr lang="zh-CN" altLang="en-US" dirty="0">
                <a:solidFill>
                  <a:srgbClr val="002060"/>
                </a:solidFill>
                <a:ea typeface="汉仪大宋简" panose="02010609000101010101" pitchFamily="49" charset="-122"/>
              </a:rPr>
              <a:t>公元</a:t>
            </a:r>
            <a:endParaRPr lang="en-US" altLang="zh-CN" dirty="0">
              <a:solidFill>
                <a:srgbClr val="002060"/>
              </a:solidFill>
              <a:ea typeface="汉仪大宋简" panose="02010609000101010101" pitchFamily="49" charset="-122"/>
            </a:endParaRPr>
          </a:p>
          <a:p>
            <a:pPr algn="ctr" eaLnBrk="0" hangingPunct="0"/>
            <a:r>
              <a:rPr lang="zh-CN" altLang="en-US" dirty="0">
                <a:solidFill>
                  <a:srgbClr val="002060"/>
                </a:solidFill>
                <a:ea typeface="汉仪大宋简" panose="02010609000101010101" pitchFamily="49" charset="-122"/>
              </a:rPr>
              <a:t>元年</a:t>
            </a:r>
            <a:endParaRPr lang="en-US" altLang="zh-CN" dirty="0">
              <a:solidFill>
                <a:srgbClr val="002060"/>
              </a:solidFill>
              <a:ea typeface="汉仪大宋简" panose="02010609000101010101" pitchFamily="49" charset="-122"/>
            </a:endParaRPr>
          </a:p>
        </p:txBody>
      </p:sp>
      <p:sp>
        <p:nvSpPr>
          <p:cNvPr id="19" name="矩形 4">
            <a:extLst>
              <a:ext uri="{FF2B5EF4-FFF2-40B4-BE49-F238E27FC236}">
                <a16:creationId xmlns:a16="http://schemas.microsoft.com/office/drawing/2014/main" id="{5DC2CB56-66A3-F242-B0E0-BB1C962D8810}"/>
              </a:ext>
            </a:extLst>
          </p:cNvPr>
          <p:cNvSpPr>
            <a:spLocks noChangeArrowheads="1"/>
          </p:cNvSpPr>
          <p:nvPr/>
        </p:nvSpPr>
        <p:spPr bwMode="auto">
          <a:xfrm>
            <a:off x="2152231" y="5230252"/>
            <a:ext cx="1442136" cy="1076312"/>
          </a:xfrm>
          <a:prstGeom prst="rect">
            <a:avLst/>
          </a:prstGeom>
          <a:noFill/>
          <a:ln>
            <a:noFill/>
          </a:ln>
        </p:spPr>
        <p:txBody>
          <a:bodyPr anchor="t"/>
          <a:lstStyle/>
          <a:p>
            <a:pPr algn="ctr" eaLnBrk="0" hangingPunct="0"/>
            <a:r>
              <a:rPr lang="zh-CN" altLang="en-US" b="1" dirty="0">
                <a:ea typeface="汉仪大宋简" panose="02010609000101010101" pitchFamily="49" charset="-122"/>
              </a:rPr>
              <a:t>大卫</a:t>
            </a:r>
            <a:endParaRPr lang="en-US" altLang="zh-CN" b="1" dirty="0">
              <a:ea typeface="汉仪大宋简" panose="02010609000101010101" pitchFamily="49" charset="-122"/>
            </a:endParaRPr>
          </a:p>
          <a:p>
            <a:pPr algn="ctr" eaLnBrk="0" hangingPunct="0"/>
            <a:r>
              <a:rPr lang="zh-CN" altLang="en-US" dirty="0">
                <a:ea typeface="汉仪大宋简" panose="02010609000101010101" pitchFamily="49" charset="-122"/>
              </a:rPr>
              <a:t>公元前</a:t>
            </a:r>
            <a:endParaRPr lang="en-US" altLang="zh-CN" dirty="0">
              <a:ea typeface="汉仪大宋简" panose="02010609000101010101" pitchFamily="49" charset="-122"/>
            </a:endParaRPr>
          </a:p>
          <a:p>
            <a:pPr algn="ctr" eaLnBrk="0" hangingPunct="0"/>
            <a:r>
              <a:rPr lang="en-US" altLang="zh-CN" dirty="0">
                <a:ea typeface="汉仪大宋简" panose="02010609000101010101" pitchFamily="49" charset="-122"/>
              </a:rPr>
              <a:t>1000</a:t>
            </a:r>
            <a:r>
              <a:rPr lang="zh-CN" altLang="en-US" dirty="0">
                <a:ea typeface="汉仪大宋简" panose="02010609000101010101" pitchFamily="49" charset="-122"/>
              </a:rPr>
              <a:t>年</a:t>
            </a:r>
            <a:endParaRPr lang="en-US" altLang="zh-CN" dirty="0">
              <a:ea typeface="汉仪大宋简" panose="02010609000101010101" pitchFamily="49" charset="-122"/>
            </a:endParaRPr>
          </a:p>
          <a:p>
            <a:pPr algn="ctr" eaLnBrk="0" hangingPunct="0"/>
            <a:r>
              <a:rPr lang="zh-CN" altLang="en-US" dirty="0">
                <a:ea typeface="汉仪大宋简" panose="02010609000101010101" pitchFamily="49" charset="-122"/>
              </a:rPr>
              <a:t>左右</a:t>
            </a:r>
            <a:endParaRPr lang="en-US" altLang="zh-CN" dirty="0">
              <a:latin typeface="Arial" panose="020B0604020202020204" pitchFamily="34" charset="0"/>
              <a:ea typeface="汉仪大宋简" panose="02010609000101010101" pitchFamily="49" charset="-122"/>
              <a:cs typeface="Arial" panose="020B0604020202020204" pitchFamily="34" charset="0"/>
            </a:endParaRPr>
          </a:p>
        </p:txBody>
      </p:sp>
      <p:sp>
        <p:nvSpPr>
          <p:cNvPr id="21" name="矩形 4">
            <a:extLst>
              <a:ext uri="{FF2B5EF4-FFF2-40B4-BE49-F238E27FC236}">
                <a16:creationId xmlns:a16="http://schemas.microsoft.com/office/drawing/2014/main" id="{73B9187F-9E98-4B48-A25B-7D54929F433F}"/>
              </a:ext>
            </a:extLst>
          </p:cNvPr>
          <p:cNvSpPr>
            <a:spLocks noChangeArrowheads="1"/>
          </p:cNvSpPr>
          <p:nvPr/>
        </p:nvSpPr>
        <p:spPr bwMode="auto">
          <a:xfrm>
            <a:off x="7198776" y="5270214"/>
            <a:ext cx="1442136" cy="1076312"/>
          </a:xfrm>
          <a:prstGeom prst="rect">
            <a:avLst/>
          </a:prstGeom>
          <a:noFill/>
          <a:ln>
            <a:noFill/>
          </a:ln>
        </p:spPr>
        <p:txBody>
          <a:bodyPr anchor="t"/>
          <a:lstStyle/>
          <a:p>
            <a:pPr algn="ctr" eaLnBrk="0" hangingPunct="0"/>
            <a:r>
              <a:rPr lang="zh-CN" altLang="en-US" b="1" dirty="0">
                <a:ea typeface="汉仪大宋简" panose="02010609000101010101" pitchFamily="49" charset="-122"/>
              </a:rPr>
              <a:t>福音逐渐</a:t>
            </a:r>
            <a:endParaRPr lang="en-US" altLang="zh-CN" b="1" dirty="0">
              <a:ea typeface="汉仪大宋简" panose="02010609000101010101" pitchFamily="49" charset="-122"/>
            </a:endParaRPr>
          </a:p>
          <a:p>
            <a:pPr algn="ctr" eaLnBrk="0" hangingPunct="0"/>
            <a:r>
              <a:rPr lang="zh-CN" altLang="en-US" b="1" dirty="0">
                <a:ea typeface="汉仪大宋简" panose="02010609000101010101" pitchFamily="49" charset="-122"/>
              </a:rPr>
              <a:t>全球化</a:t>
            </a:r>
            <a:endParaRPr lang="en-US" altLang="zh-CN" b="1" dirty="0">
              <a:ea typeface="汉仪大宋简" panose="02010609000101010101" pitchFamily="49" charset="-122"/>
            </a:endParaRPr>
          </a:p>
          <a:p>
            <a:pPr algn="ctr" eaLnBrk="0" hangingPunct="0"/>
            <a:r>
              <a:rPr lang="zh-CN" altLang="en-US" dirty="0">
                <a:ea typeface="汉仪大宋简" panose="02010609000101010101" pitchFamily="49" charset="-122"/>
              </a:rPr>
              <a:t>公元</a:t>
            </a:r>
            <a:endParaRPr lang="en-US" altLang="zh-CN" dirty="0">
              <a:ea typeface="汉仪大宋简" panose="02010609000101010101" pitchFamily="49" charset="-122"/>
            </a:endParaRPr>
          </a:p>
          <a:p>
            <a:pPr algn="ctr" eaLnBrk="0" hangingPunct="0"/>
            <a:r>
              <a:rPr lang="en-US" altLang="zh-CN" dirty="0">
                <a:ea typeface="汉仪大宋简" panose="02010609000101010101" pitchFamily="49" charset="-122"/>
              </a:rPr>
              <a:t>1700</a:t>
            </a:r>
            <a:r>
              <a:rPr lang="zh-CN" altLang="en-US" dirty="0">
                <a:ea typeface="汉仪大宋简" panose="02010609000101010101" pitchFamily="49" charset="-122"/>
              </a:rPr>
              <a:t>年</a:t>
            </a:r>
            <a:r>
              <a:rPr lang="zh-CN" altLang="en-US" dirty="0">
                <a:latin typeface="Arial" panose="020B0604020202020204" pitchFamily="34" charset="0"/>
                <a:ea typeface="汉仪大宋简" panose="02010609000101010101" pitchFamily="49" charset="-122"/>
                <a:cs typeface="Arial" panose="020B0604020202020204" pitchFamily="34" charset="0"/>
              </a:rPr>
              <a:t>以后</a:t>
            </a:r>
            <a:endParaRPr lang="en-US" altLang="zh-CN" dirty="0">
              <a:ea typeface="汉仪大宋简" panose="02010609000101010101" pitchFamily="49" charset="-122"/>
            </a:endParaRPr>
          </a:p>
        </p:txBody>
      </p:sp>
      <p:sp>
        <p:nvSpPr>
          <p:cNvPr id="22" name="椭圆 51">
            <a:extLst>
              <a:ext uri="{FF2B5EF4-FFF2-40B4-BE49-F238E27FC236}">
                <a16:creationId xmlns:a16="http://schemas.microsoft.com/office/drawing/2014/main" id="{63D01531-0014-ED40-9A11-1682FE95323C}"/>
              </a:ext>
            </a:extLst>
          </p:cNvPr>
          <p:cNvSpPr>
            <a:spLocks noChangeAspect="1"/>
          </p:cNvSpPr>
          <p:nvPr/>
        </p:nvSpPr>
        <p:spPr>
          <a:xfrm>
            <a:off x="7855597" y="5041955"/>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Rectangular Callout 2">
            <a:extLst>
              <a:ext uri="{FF2B5EF4-FFF2-40B4-BE49-F238E27FC236}">
                <a16:creationId xmlns:a16="http://schemas.microsoft.com/office/drawing/2014/main" id="{75BD4CAC-8E2D-4F4C-8BA1-CCBE0E1B5E1F}"/>
              </a:ext>
            </a:extLst>
          </p:cNvPr>
          <p:cNvSpPr/>
          <p:nvPr/>
        </p:nvSpPr>
        <p:spPr>
          <a:xfrm>
            <a:off x="228204" y="1648199"/>
            <a:ext cx="2282466" cy="726933"/>
          </a:xfrm>
          <a:prstGeom prst="wedgeRectCallout">
            <a:avLst>
              <a:gd name="adj1" fmla="val -21982"/>
              <a:gd name="adj2" fmla="val 415986"/>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Microsoft YaHei" panose="020B0503020204020204" pitchFamily="34" charset="-122"/>
                <a:ea typeface="Microsoft YaHei" panose="020B0503020204020204" pitchFamily="34" charset="-122"/>
              </a:rPr>
              <a:t>地上万国都必因你的后裔得福</a:t>
            </a:r>
            <a:r>
              <a:rPr lang="en-CN" sz="2000" b="1" dirty="0">
                <a:latin typeface="Microsoft YaHei" panose="020B0503020204020204" pitchFamily="34" charset="-122"/>
                <a:ea typeface="Microsoft YaHei" panose="020B0503020204020204" pitchFamily="34" charset="-122"/>
              </a:rPr>
              <a:t> </a:t>
            </a:r>
          </a:p>
        </p:txBody>
      </p:sp>
      <p:sp>
        <p:nvSpPr>
          <p:cNvPr id="23" name="Rectangular Callout 22">
            <a:extLst>
              <a:ext uri="{FF2B5EF4-FFF2-40B4-BE49-F238E27FC236}">
                <a16:creationId xmlns:a16="http://schemas.microsoft.com/office/drawing/2014/main" id="{56D2AA9B-31A5-024B-9BAB-17B3DB053802}"/>
              </a:ext>
            </a:extLst>
          </p:cNvPr>
          <p:cNvSpPr/>
          <p:nvPr/>
        </p:nvSpPr>
        <p:spPr>
          <a:xfrm>
            <a:off x="2615305" y="2099025"/>
            <a:ext cx="2046315" cy="769849"/>
          </a:xfrm>
          <a:prstGeom prst="wedgeRectCallout">
            <a:avLst>
              <a:gd name="adj1" fmla="val -37832"/>
              <a:gd name="adj2" fmla="val 33744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Microsoft YaHei" panose="020B0503020204020204" pitchFamily="34" charset="-122"/>
                <a:ea typeface="Microsoft YaHei" panose="020B0503020204020204" pitchFamily="34" charset="-122"/>
              </a:rPr>
              <a:t>列国的万族都要</a:t>
            </a:r>
            <a:endParaRPr lang="en-US" altLang="zh-CN" sz="2000" b="1" dirty="0">
              <a:latin typeface="Microsoft YaHei" panose="020B0503020204020204" pitchFamily="34" charset="-122"/>
              <a:ea typeface="Microsoft YaHei" panose="020B0503020204020204" pitchFamily="34" charset="-122"/>
            </a:endParaRPr>
          </a:p>
          <a:p>
            <a:pPr algn="ctr"/>
            <a:r>
              <a:rPr lang="zh-CN" altLang="en-US" sz="2000" b="1" dirty="0">
                <a:latin typeface="Microsoft YaHei" panose="020B0503020204020204" pitchFamily="34" charset="-122"/>
                <a:ea typeface="Microsoft YaHei" panose="020B0503020204020204" pitchFamily="34" charset="-122"/>
              </a:rPr>
              <a:t>在你面前敬拜</a:t>
            </a:r>
            <a:r>
              <a:rPr lang="en-CN" sz="2000" b="1" dirty="0">
                <a:latin typeface="Microsoft YaHei" panose="020B0503020204020204" pitchFamily="34" charset="-122"/>
                <a:ea typeface="Microsoft YaHei" panose="020B0503020204020204" pitchFamily="34" charset="-122"/>
              </a:rPr>
              <a:t> </a:t>
            </a:r>
          </a:p>
        </p:txBody>
      </p:sp>
      <p:sp>
        <p:nvSpPr>
          <p:cNvPr id="24" name="Rectangular Callout 23">
            <a:extLst>
              <a:ext uri="{FF2B5EF4-FFF2-40B4-BE49-F238E27FC236}">
                <a16:creationId xmlns:a16="http://schemas.microsoft.com/office/drawing/2014/main" id="{0797E8BD-FFC8-8D4F-8D6E-A7B11F727FA8}"/>
              </a:ext>
            </a:extLst>
          </p:cNvPr>
          <p:cNvSpPr/>
          <p:nvPr/>
        </p:nvSpPr>
        <p:spPr>
          <a:xfrm>
            <a:off x="4766255" y="2644826"/>
            <a:ext cx="2021394" cy="1012774"/>
          </a:xfrm>
          <a:prstGeom prst="wedgeRectCallout">
            <a:avLst>
              <a:gd name="adj1" fmla="val -96689"/>
              <a:gd name="adj2" fmla="val 19273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Microsoft YaHei" panose="020B0503020204020204" pitchFamily="34" charset="-122"/>
                <a:ea typeface="Microsoft YaHei" panose="020B0503020204020204" pitchFamily="34" charset="-122"/>
              </a:rPr>
              <a:t>作外邦人的光</a:t>
            </a:r>
            <a:endParaRPr lang="en-US" altLang="zh-CN" sz="2000" b="1" dirty="0">
              <a:latin typeface="Microsoft YaHei" panose="020B0503020204020204" pitchFamily="34" charset="-122"/>
              <a:ea typeface="Microsoft YaHei" panose="020B0503020204020204" pitchFamily="34" charset="-122"/>
            </a:endParaRPr>
          </a:p>
          <a:p>
            <a:pPr algn="ctr"/>
            <a:r>
              <a:rPr lang="zh-CN" altLang="en-US" sz="2000" b="1" dirty="0">
                <a:latin typeface="Microsoft YaHei" panose="020B0503020204020204" pitchFamily="34" charset="-122"/>
                <a:ea typeface="Microsoft YaHei" panose="020B0503020204020204" pitchFamily="34" charset="-122"/>
              </a:rPr>
              <a:t>施行我的救恩</a:t>
            </a:r>
            <a:endParaRPr lang="en-US" altLang="zh-CN" sz="2000" b="1" dirty="0">
              <a:latin typeface="Microsoft YaHei" panose="020B0503020204020204" pitchFamily="34" charset="-122"/>
              <a:ea typeface="Microsoft YaHei" panose="020B0503020204020204" pitchFamily="34" charset="-122"/>
            </a:endParaRPr>
          </a:p>
          <a:p>
            <a:pPr algn="ctr"/>
            <a:r>
              <a:rPr lang="zh-CN" altLang="en-US" sz="2000" b="1" dirty="0">
                <a:latin typeface="Microsoft YaHei" panose="020B0503020204020204" pitchFamily="34" charset="-122"/>
                <a:ea typeface="Microsoft YaHei" panose="020B0503020204020204" pitchFamily="34" charset="-122"/>
              </a:rPr>
              <a:t>直到地极</a:t>
            </a:r>
            <a:r>
              <a:rPr lang="en-CN" sz="2000" b="1" dirty="0">
                <a:latin typeface="Microsoft YaHei" panose="020B0503020204020204" pitchFamily="34" charset="-122"/>
                <a:ea typeface="Microsoft YaHei" panose="020B0503020204020204" pitchFamily="34" charset="-122"/>
              </a:rPr>
              <a:t> </a:t>
            </a:r>
          </a:p>
        </p:txBody>
      </p:sp>
      <p:sp>
        <p:nvSpPr>
          <p:cNvPr id="26" name="Rectangular Callout 25">
            <a:extLst>
              <a:ext uri="{FF2B5EF4-FFF2-40B4-BE49-F238E27FC236}">
                <a16:creationId xmlns:a16="http://schemas.microsoft.com/office/drawing/2014/main" id="{8D0BA644-E790-2841-8FE4-D1FDF6AFB951}"/>
              </a:ext>
            </a:extLst>
          </p:cNvPr>
          <p:cNvSpPr/>
          <p:nvPr/>
        </p:nvSpPr>
        <p:spPr>
          <a:xfrm>
            <a:off x="7048500" y="3563021"/>
            <a:ext cx="2095500" cy="1012774"/>
          </a:xfrm>
          <a:prstGeom prst="wedgeRectCallout">
            <a:avLst>
              <a:gd name="adj1" fmla="val -119089"/>
              <a:gd name="adj2" fmla="val 100204"/>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Microsoft YaHei" panose="020B0503020204020204" pitchFamily="34" charset="-122"/>
                <a:ea typeface="Microsoft YaHei" panose="020B0503020204020204" pitchFamily="34" charset="-122"/>
              </a:rPr>
              <a:t>这天国的福音</a:t>
            </a:r>
            <a:endParaRPr lang="en-US" altLang="zh-CN" sz="2000" b="1" dirty="0">
              <a:latin typeface="Microsoft YaHei" panose="020B0503020204020204" pitchFamily="34" charset="-122"/>
              <a:ea typeface="Microsoft YaHei" panose="020B0503020204020204" pitchFamily="34" charset="-122"/>
            </a:endParaRPr>
          </a:p>
          <a:p>
            <a:pPr algn="ctr"/>
            <a:r>
              <a:rPr lang="zh-CN" altLang="en-US" sz="2000" b="1" dirty="0">
                <a:latin typeface="Microsoft YaHei" panose="020B0503020204020204" pitchFamily="34" charset="-122"/>
                <a:ea typeface="Microsoft YaHei" panose="020B0503020204020204" pitchFamily="34" charset="-122"/>
              </a:rPr>
              <a:t>要传遍天下</a:t>
            </a:r>
            <a:endParaRPr lang="en-US" altLang="zh-CN" sz="2000" b="1" dirty="0">
              <a:latin typeface="Microsoft YaHei" panose="020B0503020204020204" pitchFamily="34" charset="-122"/>
              <a:ea typeface="Microsoft YaHei" panose="020B0503020204020204" pitchFamily="34" charset="-122"/>
            </a:endParaRPr>
          </a:p>
          <a:p>
            <a:pPr algn="ctr"/>
            <a:r>
              <a:rPr lang="zh-CN" altLang="en-US" sz="2000" b="1" dirty="0">
                <a:latin typeface="Microsoft YaHei" panose="020B0503020204020204" pitchFamily="34" charset="-122"/>
                <a:ea typeface="Microsoft YaHei" panose="020B0503020204020204" pitchFamily="34" charset="-122"/>
              </a:rPr>
              <a:t>然后末期才来到</a:t>
            </a:r>
            <a:endParaRPr lang="en-CN" sz="2000" b="1" dirty="0">
              <a:latin typeface="Microsoft YaHei" panose="020B0503020204020204" pitchFamily="34" charset="-122"/>
              <a:ea typeface="Microsoft YaHei" panose="020B0503020204020204" pitchFamily="34" charset="-122"/>
            </a:endParaRPr>
          </a:p>
        </p:txBody>
      </p:sp>
      <p:pic>
        <p:nvPicPr>
          <p:cNvPr id="2" name="图片 1">
            <a:extLst>
              <a:ext uri="{FF2B5EF4-FFF2-40B4-BE49-F238E27FC236}">
                <a16:creationId xmlns:a16="http://schemas.microsoft.com/office/drawing/2014/main" id="{334B6666-9C75-6E4A-94EF-766A77917AB0}"/>
              </a:ext>
            </a:extLst>
          </p:cNvPr>
          <p:cNvPicPr>
            <a:picLocks noChangeAspect="1"/>
          </p:cNvPicPr>
          <p:nvPr/>
        </p:nvPicPr>
        <p:blipFill rotWithShape="1">
          <a:blip r:embed="rId3"/>
          <a:srcRect l="6118" r="5948"/>
          <a:stretch/>
        </p:blipFill>
        <p:spPr>
          <a:xfrm>
            <a:off x="225801" y="345753"/>
            <a:ext cx="2282466" cy="129783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图片 14">
            <a:extLst>
              <a:ext uri="{FF2B5EF4-FFF2-40B4-BE49-F238E27FC236}">
                <a16:creationId xmlns:a16="http://schemas.microsoft.com/office/drawing/2014/main" id="{83ECDA79-02CE-3249-AF39-BDD116290F8F}"/>
              </a:ext>
            </a:extLst>
          </p:cNvPr>
          <p:cNvPicPr>
            <a:picLocks noChangeAspect="1"/>
          </p:cNvPicPr>
          <p:nvPr/>
        </p:nvPicPr>
        <p:blipFill>
          <a:blip r:embed="rId4"/>
          <a:stretch>
            <a:fillRect/>
          </a:stretch>
        </p:blipFill>
        <p:spPr>
          <a:xfrm>
            <a:off x="4805523" y="150471"/>
            <a:ext cx="1849277" cy="246782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图片 24">
            <a:extLst>
              <a:ext uri="{FF2B5EF4-FFF2-40B4-BE49-F238E27FC236}">
                <a16:creationId xmlns:a16="http://schemas.microsoft.com/office/drawing/2014/main" id="{C61682D2-0E00-D541-B4A3-7035FAED6B1E}"/>
              </a:ext>
            </a:extLst>
          </p:cNvPr>
          <p:cNvPicPr>
            <a:picLocks noChangeAspect="1"/>
          </p:cNvPicPr>
          <p:nvPr/>
        </p:nvPicPr>
        <p:blipFill rotWithShape="1">
          <a:blip r:embed="rId5"/>
          <a:srcRect l="32037" r="25367" b="21321"/>
          <a:stretch/>
        </p:blipFill>
        <p:spPr>
          <a:xfrm>
            <a:off x="7171612" y="988202"/>
            <a:ext cx="1849276" cy="256182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11">
            <a:extLst>
              <a:ext uri="{FF2B5EF4-FFF2-40B4-BE49-F238E27FC236}">
                <a16:creationId xmlns:a16="http://schemas.microsoft.com/office/drawing/2014/main" id="{B0F4710D-3176-934F-B80B-5B74F2E8CB7E}"/>
              </a:ext>
            </a:extLst>
          </p:cNvPr>
          <p:cNvPicPr>
            <a:picLocks noChangeAspect="1"/>
          </p:cNvPicPr>
          <p:nvPr/>
        </p:nvPicPr>
        <p:blipFill>
          <a:blip r:embed="rId6"/>
          <a:stretch>
            <a:fillRect/>
          </a:stretch>
        </p:blipFill>
        <p:spPr>
          <a:xfrm>
            <a:off x="2654573" y="14478"/>
            <a:ext cx="2007047" cy="208915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1" name="组合 47">
            <a:extLst>
              <a:ext uri="{FF2B5EF4-FFF2-40B4-BE49-F238E27FC236}">
                <a16:creationId xmlns:a16="http://schemas.microsoft.com/office/drawing/2014/main" id="{179E9002-D72B-544D-A3BE-27B9268996CC}"/>
              </a:ext>
            </a:extLst>
          </p:cNvPr>
          <p:cNvGrpSpPr/>
          <p:nvPr/>
        </p:nvGrpSpPr>
        <p:grpSpPr>
          <a:xfrm>
            <a:off x="5424712" y="4664269"/>
            <a:ext cx="323189" cy="439067"/>
            <a:chOff x="3899792" y="1062698"/>
            <a:chExt cx="434958" cy="590910"/>
          </a:xfrm>
          <a:solidFill>
            <a:schemeClr val="tx1"/>
          </a:solidFill>
        </p:grpSpPr>
        <p:sp>
          <p:nvSpPr>
            <p:cNvPr id="12" name="矩形 52">
              <a:extLst>
                <a:ext uri="{FF2B5EF4-FFF2-40B4-BE49-F238E27FC236}">
                  <a16:creationId xmlns:a16="http://schemas.microsoft.com/office/drawing/2014/main" id="{2306D6D8-BE2F-774F-A71D-47B690207E2F}"/>
                </a:ext>
              </a:extLst>
            </p:cNvPr>
            <p:cNvSpPr/>
            <p:nvPr/>
          </p:nvSpPr>
          <p:spPr>
            <a:xfrm>
              <a:off x="3899792" y="1227243"/>
              <a:ext cx="434958"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矩形 53">
              <a:extLst>
                <a:ext uri="{FF2B5EF4-FFF2-40B4-BE49-F238E27FC236}">
                  <a16:creationId xmlns:a16="http://schemas.microsoft.com/office/drawing/2014/main" id="{994BB584-26E5-3F46-91F3-9D5255F7A2AD}"/>
                </a:ext>
              </a:extLst>
            </p:cNvPr>
            <p:cNvSpPr/>
            <p:nvPr/>
          </p:nvSpPr>
          <p:spPr>
            <a:xfrm rot="5400000">
              <a:off x="3821816" y="1297641"/>
              <a:ext cx="590910"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4" name="椭圆 49">
            <a:extLst>
              <a:ext uri="{FF2B5EF4-FFF2-40B4-BE49-F238E27FC236}">
                <a16:creationId xmlns:a16="http://schemas.microsoft.com/office/drawing/2014/main" id="{86E03A9D-6D27-BD49-9126-F126E4D01B71}"/>
              </a:ext>
            </a:extLst>
          </p:cNvPr>
          <p:cNvSpPr>
            <a:spLocks noChangeAspect="1"/>
          </p:cNvSpPr>
          <p:nvPr/>
        </p:nvSpPr>
        <p:spPr>
          <a:xfrm>
            <a:off x="788753" y="5014872"/>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椭圆 51">
            <a:extLst>
              <a:ext uri="{FF2B5EF4-FFF2-40B4-BE49-F238E27FC236}">
                <a16:creationId xmlns:a16="http://schemas.microsoft.com/office/drawing/2014/main" id="{8924512E-313A-B44F-B664-7C83267624CF}"/>
              </a:ext>
            </a:extLst>
          </p:cNvPr>
          <p:cNvSpPr>
            <a:spLocks noChangeAspect="1"/>
          </p:cNvSpPr>
          <p:nvPr/>
        </p:nvSpPr>
        <p:spPr>
          <a:xfrm>
            <a:off x="3731911" y="5014872"/>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椭圆 51">
            <a:extLst>
              <a:ext uri="{FF2B5EF4-FFF2-40B4-BE49-F238E27FC236}">
                <a16:creationId xmlns:a16="http://schemas.microsoft.com/office/drawing/2014/main" id="{BE867399-A686-CD4B-A345-663F86333201}"/>
              </a:ext>
            </a:extLst>
          </p:cNvPr>
          <p:cNvSpPr>
            <a:spLocks noChangeAspect="1"/>
          </p:cNvSpPr>
          <p:nvPr/>
        </p:nvSpPr>
        <p:spPr>
          <a:xfrm>
            <a:off x="2786192" y="5014872"/>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90556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1000" fill="hold"/>
                                        <p:tgtEl>
                                          <p:spTgt spid="14"/>
                                        </p:tgtEl>
                                      </p:cBhvr>
                                      <p:by x="150000" y="150000"/>
                                    </p:animScale>
                                  </p:childTnLst>
                                </p:cTn>
                              </p:par>
                            </p:childTnLst>
                          </p:cTn>
                        </p:par>
                        <p:par>
                          <p:cTn id="7" fill="hold">
                            <p:stCondLst>
                              <p:cond delay="1000"/>
                            </p:stCondLst>
                            <p:childTnLst>
                              <p:par>
                                <p:cTn id="8" presetID="22" presetClass="entr" presetSubtype="4"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par>
                          <p:cTn id="11" fill="hold">
                            <p:stCondLst>
                              <p:cond delay="1500"/>
                            </p:stCondLst>
                            <p:childTnLst>
                              <p:par>
                                <p:cTn id="12" presetID="1"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6" presetClass="emph" presetSubtype="0" fill="hold" grpId="0" nodeType="clickEffect">
                                  <p:stCondLst>
                                    <p:cond delay="0"/>
                                  </p:stCondLst>
                                  <p:childTnLst>
                                    <p:animScale>
                                      <p:cBhvr>
                                        <p:cTn id="17" dur="500" fill="hold"/>
                                        <p:tgtEl>
                                          <p:spTgt spid="20"/>
                                        </p:tgtEl>
                                      </p:cBhvr>
                                      <p:by x="150000" y="150000"/>
                                    </p:animScale>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500"/>
                                        <p:tgtEl>
                                          <p:spTgt spid="23"/>
                                        </p:tgtEl>
                                      </p:cBhvr>
                                    </p:animEffect>
                                  </p:childTnLst>
                                </p:cTn>
                              </p:par>
                            </p:childTnLst>
                          </p:cTn>
                        </p:par>
                        <p:par>
                          <p:cTn id="22" fill="hold">
                            <p:stCondLst>
                              <p:cond delay="1000"/>
                            </p:stCondLst>
                            <p:childTnLst>
                              <p:par>
                                <p:cTn id="23" presetID="1"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6" presetClass="emph" presetSubtype="0" fill="hold" grpId="0" nodeType="clickEffect">
                                  <p:stCondLst>
                                    <p:cond delay="0"/>
                                  </p:stCondLst>
                                  <p:childTnLst>
                                    <p:animScale>
                                      <p:cBhvr>
                                        <p:cTn id="28" dur="500" fill="hold"/>
                                        <p:tgtEl>
                                          <p:spTgt spid="18"/>
                                        </p:tgtEl>
                                      </p:cBhvr>
                                      <p:by x="150000" y="150000"/>
                                    </p:animScale>
                                  </p:childTnLst>
                                </p:cTn>
                              </p:par>
                            </p:childTnLst>
                          </p:cTn>
                        </p:par>
                        <p:par>
                          <p:cTn id="29" fill="hold">
                            <p:stCondLst>
                              <p:cond delay="500"/>
                            </p:stCondLst>
                            <p:childTnLst>
                              <p:par>
                                <p:cTn id="30" presetID="22" presetClass="entr" presetSubtype="4"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childTnLst>
                          </p:cTn>
                        </p:par>
                        <p:par>
                          <p:cTn id="33" fill="hold">
                            <p:stCondLst>
                              <p:cond delay="1000"/>
                            </p:stCondLst>
                            <p:childTnLst>
                              <p:par>
                                <p:cTn id="34" presetID="1"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6" presetClass="emph" presetSubtype="0" fill="hold" nodeType="clickEffect">
                                  <p:stCondLst>
                                    <p:cond delay="0"/>
                                  </p:stCondLst>
                                  <p:childTnLst>
                                    <p:animScale>
                                      <p:cBhvr>
                                        <p:cTn id="39" dur="500" fill="hold"/>
                                        <p:tgtEl>
                                          <p:spTgt spid="11"/>
                                        </p:tgtEl>
                                      </p:cBhvr>
                                      <p:by x="150000" y="150000"/>
                                    </p:animScale>
                                  </p:childTnLst>
                                </p:cTn>
                              </p:par>
                            </p:childTnLst>
                          </p:cTn>
                        </p:par>
                        <p:par>
                          <p:cTn id="40" fill="hold">
                            <p:stCondLst>
                              <p:cond delay="500"/>
                            </p:stCondLst>
                            <p:childTnLst>
                              <p:par>
                                <p:cTn id="41" presetID="22" presetClass="entr" presetSubtype="4"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cTn>
                              </p:par>
                            </p:childTnLst>
                          </p:cTn>
                        </p:par>
                        <p:par>
                          <p:cTn id="44" fill="hold">
                            <p:stCondLst>
                              <p:cond delay="1000"/>
                            </p:stCondLst>
                            <p:childTnLst>
                              <p:par>
                                <p:cTn id="45" presetID="1" presetClass="entr" presetSubtype="0"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animBg="1"/>
      <p:bldP spid="24" grpId="0" animBg="1"/>
      <p:bldP spid="26" grpId="0" animBg="1"/>
      <p:bldP spid="14" grpId="0" animBg="1"/>
      <p:bldP spid="18" grpId="0" animBg="1"/>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CDAD8E-4636-5845-9855-564D4D0398B8}"/>
              </a:ext>
            </a:extLst>
          </p:cNvPr>
          <p:cNvSpPr>
            <a:spLocks noChangeArrowheads="1"/>
          </p:cNvSpPr>
          <p:nvPr/>
        </p:nvSpPr>
        <p:spPr bwMode="auto">
          <a:xfrm>
            <a:off x="805919" y="4719162"/>
            <a:ext cx="7548644" cy="1557216"/>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马太福音 </a:t>
            </a:r>
            <a:r>
              <a:rPr lang="en-US" altLang="zh-CN" sz="2800" dirty="0">
                <a:latin typeface="Microsoft YaHei" panose="020B0503020204020204" pitchFamily="34" charset="-122"/>
                <a:ea typeface="Microsoft YaHei" panose="020B0503020204020204" pitchFamily="34" charset="-122"/>
              </a:rPr>
              <a:t>24:14 “</a:t>
            </a:r>
            <a:r>
              <a:rPr lang="zh-CN" altLang="en-US" sz="2800" dirty="0">
                <a:latin typeface="Microsoft YaHei" panose="020B0503020204020204" pitchFamily="34" charset="-122"/>
                <a:ea typeface="Microsoft YaHei" panose="020B0503020204020204" pitchFamily="34" charset="-122"/>
              </a:rPr>
              <a:t>这天国的福音要传遍天下，对万民作见证，然后末期才来到。” </a:t>
            </a:r>
          </a:p>
        </p:txBody>
      </p:sp>
      <p:cxnSp>
        <p:nvCxnSpPr>
          <p:cNvPr id="3" name="直线连接符 2">
            <a:extLst>
              <a:ext uri="{FF2B5EF4-FFF2-40B4-BE49-F238E27FC236}">
                <a16:creationId xmlns:a16="http://schemas.microsoft.com/office/drawing/2014/main" id="{B0D34206-994B-EB4E-851B-CDB765CBEF26}"/>
              </a:ext>
            </a:extLst>
          </p:cNvPr>
          <p:cNvCxnSpPr>
            <a:cxnSpLocks/>
            <a:stCxn id="8" idx="1"/>
          </p:cNvCxnSpPr>
          <p:nvPr/>
        </p:nvCxnSpPr>
        <p:spPr>
          <a:xfrm>
            <a:off x="446212" y="4231328"/>
            <a:ext cx="0" cy="226781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E824464C-35C1-5D44-9E76-178A53EAAC49}"/>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D87CA21D-21C1-2948-A4DB-B9226603530B}"/>
              </a:ext>
            </a:extLst>
          </p:cNvPr>
          <p:cNvCxnSpPr>
            <a:cxnSpLocks/>
          </p:cNvCxnSpPr>
          <p:nvPr/>
        </p:nvCxnSpPr>
        <p:spPr>
          <a:xfrm flipH="1">
            <a:off x="971601" y="4221508"/>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97F89293-5A72-AA43-9418-8E0608D13320}"/>
              </a:ext>
            </a:extLst>
          </p:cNvPr>
          <p:cNvCxnSpPr>
            <a:cxnSpLocks/>
          </p:cNvCxnSpPr>
          <p:nvPr/>
        </p:nvCxnSpPr>
        <p:spPr>
          <a:xfrm>
            <a:off x="8714269" y="4221508"/>
            <a:ext cx="0" cy="213952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图片 7">
            <a:extLst>
              <a:ext uri="{FF2B5EF4-FFF2-40B4-BE49-F238E27FC236}">
                <a16:creationId xmlns:a16="http://schemas.microsoft.com/office/drawing/2014/main" id="{DE18975B-3A51-DB4B-BBB3-C2315930999E}"/>
              </a:ext>
            </a:extLst>
          </p:cNvPr>
          <p:cNvPicPr>
            <a:picLocks noChangeAspect="1"/>
          </p:cNvPicPr>
          <p:nvPr/>
        </p:nvPicPr>
        <p:blipFill rotWithShape="1">
          <a:blip r:embed="rId3"/>
          <a:srcRect l="38822" t="7371" r="20768" b="51298"/>
          <a:stretch/>
        </p:blipFill>
        <p:spPr>
          <a:xfrm>
            <a:off x="446212" y="3966255"/>
            <a:ext cx="544010" cy="530146"/>
          </a:xfrm>
          <a:prstGeom prst="rect">
            <a:avLst/>
          </a:prstGeom>
        </p:spPr>
      </p:pic>
      <p:pic>
        <p:nvPicPr>
          <p:cNvPr id="9" name="图片 8">
            <a:extLst>
              <a:ext uri="{FF2B5EF4-FFF2-40B4-BE49-F238E27FC236}">
                <a16:creationId xmlns:a16="http://schemas.microsoft.com/office/drawing/2014/main" id="{EB63CCEF-4647-E342-9C48-E2E656F1A688}"/>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pic>
        <p:nvPicPr>
          <p:cNvPr id="10" name="图片 9">
            <a:extLst>
              <a:ext uri="{FF2B5EF4-FFF2-40B4-BE49-F238E27FC236}">
                <a16:creationId xmlns:a16="http://schemas.microsoft.com/office/drawing/2014/main" id="{004F6709-50CE-574E-BDAB-428A8F290F58}"/>
              </a:ext>
            </a:extLst>
          </p:cNvPr>
          <p:cNvPicPr>
            <a:picLocks noChangeAspect="1"/>
          </p:cNvPicPr>
          <p:nvPr/>
        </p:nvPicPr>
        <p:blipFill>
          <a:blip r:embed="rId5"/>
          <a:stretch>
            <a:fillRect/>
          </a:stretch>
        </p:blipFill>
        <p:spPr>
          <a:xfrm>
            <a:off x="1895489" y="68076"/>
            <a:ext cx="5353022" cy="401476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93148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718217" y="2179624"/>
            <a:ext cx="7782092" cy="4482190"/>
          </a:xfrm>
          <a:prstGeom prst="rect">
            <a:avLst/>
          </a:prstGeom>
          <a:noFill/>
          <a:ln w="9525">
            <a:noFill/>
            <a:miter lim="800000"/>
            <a:headEnd/>
            <a:tailEnd/>
          </a:ln>
          <a:effectLst/>
        </p:spPr>
        <p:txBody>
          <a:bodyPr lIns="81041" tIns="40521" rIns="81041" bIns="40521"/>
          <a:lstStyle/>
          <a:p>
            <a:pPr lvl="0" defTabSz="685800">
              <a:defRPr/>
            </a:pPr>
            <a:endParaRPr lang="en-CN" sz="2400" dirty="0"/>
          </a:p>
        </p:txBody>
      </p:sp>
      <p:sp>
        <p:nvSpPr>
          <p:cNvPr id="4" name="文本框 2">
            <a:extLst>
              <a:ext uri="{FF2B5EF4-FFF2-40B4-BE49-F238E27FC236}">
                <a16:creationId xmlns:a16="http://schemas.microsoft.com/office/drawing/2014/main" id="{B82B77A7-1A1C-9540-884B-1F7B722BAA97}"/>
              </a:ext>
            </a:extLst>
          </p:cNvPr>
          <p:cNvSpPr txBox="1"/>
          <p:nvPr/>
        </p:nvSpPr>
        <p:spPr>
          <a:xfrm>
            <a:off x="-1" y="429331"/>
            <a:ext cx="9143993"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主再来的日子没有人知道</a:t>
            </a:r>
          </a:p>
        </p:txBody>
      </p:sp>
      <p:cxnSp>
        <p:nvCxnSpPr>
          <p:cNvPr id="5" name="直线连接符 4">
            <a:extLst>
              <a:ext uri="{FF2B5EF4-FFF2-40B4-BE49-F238E27FC236}">
                <a16:creationId xmlns:a16="http://schemas.microsoft.com/office/drawing/2014/main" id="{E7E58E26-83D5-8246-8CBE-875788419684}"/>
              </a:ext>
            </a:extLst>
          </p:cNvPr>
          <p:cNvCxnSpPr>
            <a:cxnSpLocks/>
            <a:stCxn id="9" idx="1"/>
          </p:cNvCxnSpPr>
          <p:nvPr/>
        </p:nvCxnSpPr>
        <p:spPr>
          <a:xfrm>
            <a:off x="446212" y="1431032"/>
            <a:ext cx="0" cy="506810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01C60BAF-DBA3-1346-9657-4DC6526ACC25}"/>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5D3C7E64-00A5-1E43-8E35-03AB1DBF4B67}"/>
              </a:ext>
            </a:extLst>
          </p:cNvPr>
          <p:cNvCxnSpPr>
            <a:cxnSpLocks/>
          </p:cNvCxnSpPr>
          <p:nvPr/>
        </p:nvCxnSpPr>
        <p:spPr>
          <a:xfrm flipH="1">
            <a:off x="971601" y="1421212"/>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7E96BCF6-53D4-054F-B545-3B187BFE97F7}"/>
              </a:ext>
            </a:extLst>
          </p:cNvPr>
          <p:cNvCxnSpPr>
            <a:cxnSpLocks/>
          </p:cNvCxnSpPr>
          <p:nvPr/>
        </p:nvCxnSpPr>
        <p:spPr>
          <a:xfrm>
            <a:off x="8714269" y="1431032"/>
            <a:ext cx="0" cy="506810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0F978487-7A38-184B-BC10-4EB8D0663FA3}"/>
              </a:ext>
            </a:extLst>
          </p:cNvPr>
          <p:cNvPicPr>
            <a:picLocks noChangeAspect="1"/>
          </p:cNvPicPr>
          <p:nvPr/>
        </p:nvPicPr>
        <p:blipFill rotWithShape="1">
          <a:blip r:embed="rId3"/>
          <a:srcRect l="38822" t="7371" r="20768" b="51298"/>
          <a:stretch/>
        </p:blipFill>
        <p:spPr>
          <a:xfrm>
            <a:off x="446212" y="1165959"/>
            <a:ext cx="544010" cy="530146"/>
          </a:xfrm>
          <a:prstGeom prst="rect">
            <a:avLst/>
          </a:prstGeom>
        </p:spPr>
      </p:pic>
      <p:pic>
        <p:nvPicPr>
          <p:cNvPr id="10" name="图片 9">
            <a:extLst>
              <a:ext uri="{FF2B5EF4-FFF2-40B4-BE49-F238E27FC236}">
                <a16:creationId xmlns:a16="http://schemas.microsoft.com/office/drawing/2014/main" id="{946FC0BB-20AE-DF45-BC7D-0F9E76E44D9C}"/>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672715" y="3878998"/>
            <a:ext cx="7873096" cy="2857426"/>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马可福音</a:t>
            </a:r>
            <a:r>
              <a:rPr lang="en-US" altLang="zh-CN" sz="2800" dirty="0">
                <a:latin typeface="Microsoft YaHei" panose="020B0503020204020204" pitchFamily="34" charset="-122"/>
                <a:ea typeface="Microsoft YaHei" panose="020B0503020204020204" pitchFamily="34" charset="-122"/>
              </a:rPr>
              <a:t>13:26</a:t>
            </a:r>
            <a:r>
              <a:rPr lang="zh-CN" altLang="en-US" sz="2800" dirty="0">
                <a:latin typeface="Microsoft YaHei" panose="020B0503020204020204" pitchFamily="34" charset="-122"/>
                <a:ea typeface="Microsoft YaHei" panose="020B0503020204020204" pitchFamily="34" charset="-122"/>
              </a:rPr>
              <a:t> 那时，他们要看见人子有大能力、大荣耀，驾云降临。</a:t>
            </a:r>
            <a:r>
              <a:rPr lang="en-US" altLang="zh-CN" sz="2800" dirty="0">
                <a:latin typeface="Microsoft YaHei" panose="020B0503020204020204" pitchFamily="34" charset="-122"/>
                <a:ea typeface="Microsoft YaHei" panose="020B0503020204020204" pitchFamily="34" charset="-122"/>
              </a:rPr>
              <a:t>……32 </a:t>
            </a:r>
            <a:r>
              <a:rPr lang="zh-CN" altLang="en-US" sz="2800" dirty="0">
                <a:latin typeface="Microsoft YaHei" panose="020B0503020204020204" pitchFamily="34" charset="-122"/>
                <a:ea typeface="Microsoft YaHei" panose="020B0503020204020204" pitchFamily="34" charset="-122"/>
              </a:rPr>
              <a:t>但那日子、那时辰，没有人知道，连天上的使者也不知道，子也不知道，惟有父知道。</a:t>
            </a:r>
            <a:r>
              <a:rPr lang="en-US" altLang="zh-CN" sz="2800" dirty="0">
                <a:latin typeface="Microsoft YaHei" panose="020B0503020204020204" pitchFamily="34" charset="-122"/>
                <a:ea typeface="Microsoft YaHei" panose="020B0503020204020204" pitchFamily="34" charset="-122"/>
              </a:rPr>
              <a:t>33</a:t>
            </a:r>
            <a:r>
              <a:rPr lang="zh-CN" altLang="en-US" sz="2800" dirty="0">
                <a:latin typeface="Microsoft YaHei" panose="020B0503020204020204" pitchFamily="34" charset="-122"/>
                <a:ea typeface="Microsoft YaHei" panose="020B0503020204020204" pitchFamily="34" charset="-122"/>
              </a:rPr>
              <a:t> 你们要谨慎，警醒祈祷，因为你们不晓得那日期几时来到。 </a:t>
            </a:r>
          </a:p>
        </p:txBody>
      </p:sp>
      <p:pic>
        <p:nvPicPr>
          <p:cNvPr id="2" name="Picture 1">
            <a:extLst>
              <a:ext uri="{FF2B5EF4-FFF2-40B4-BE49-F238E27FC236}">
                <a16:creationId xmlns:a16="http://schemas.microsoft.com/office/drawing/2014/main" id="{B9542089-49AD-C74D-B3A7-0FF88364A36A}"/>
              </a:ext>
            </a:extLst>
          </p:cNvPr>
          <p:cNvPicPr>
            <a:picLocks noChangeAspect="1"/>
          </p:cNvPicPr>
          <p:nvPr/>
        </p:nvPicPr>
        <p:blipFill>
          <a:blip r:embed="rId5"/>
          <a:stretch>
            <a:fillRect/>
          </a:stretch>
        </p:blipFill>
        <p:spPr>
          <a:xfrm>
            <a:off x="2485561" y="1496326"/>
            <a:ext cx="4247403" cy="222099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405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A7323CA-AADE-E540-9270-3AEEAF156A8E}"/>
              </a:ext>
            </a:extLst>
          </p:cNvPr>
          <p:cNvSpPr>
            <a:spLocks noChangeArrowheads="1"/>
          </p:cNvSpPr>
          <p:nvPr/>
        </p:nvSpPr>
        <p:spPr bwMode="auto">
          <a:xfrm>
            <a:off x="1" y="1508759"/>
            <a:ext cx="2005624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N"/>
          </a:p>
        </p:txBody>
      </p:sp>
      <p:pic>
        <p:nvPicPr>
          <p:cNvPr id="8193" name="Picture 1" descr="page257image6191952">
            <a:extLst>
              <a:ext uri="{FF2B5EF4-FFF2-40B4-BE49-F238E27FC236}">
                <a16:creationId xmlns:a16="http://schemas.microsoft.com/office/drawing/2014/main" id="{02DA6B51-9D43-7E43-9998-F1E4325341FF}"/>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1449171"/>
            <a:ext cx="9172085" cy="425196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3">
            <a:extLst>
              <a:ext uri="{FF2B5EF4-FFF2-40B4-BE49-F238E27FC236}">
                <a16:creationId xmlns:a16="http://schemas.microsoft.com/office/drawing/2014/main" id="{99B83D05-8C6D-AB42-8F83-9C00C0443BB7}"/>
              </a:ext>
            </a:extLst>
          </p:cNvPr>
          <p:cNvSpPr>
            <a:spLocks noChangeArrowheads="1"/>
          </p:cNvSpPr>
          <p:nvPr/>
        </p:nvSpPr>
        <p:spPr bwMode="auto">
          <a:xfrm>
            <a:off x="691652" y="5884565"/>
            <a:ext cx="3404859" cy="581762"/>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该地区已有福音</a:t>
            </a:r>
          </a:p>
        </p:txBody>
      </p:sp>
      <p:sp>
        <p:nvSpPr>
          <p:cNvPr id="7" name="矩形 6">
            <a:extLst>
              <a:ext uri="{FF2B5EF4-FFF2-40B4-BE49-F238E27FC236}">
                <a16:creationId xmlns:a16="http://schemas.microsoft.com/office/drawing/2014/main" id="{E97FAB3A-6FD7-E640-8939-34CDD0D12530}"/>
              </a:ext>
            </a:extLst>
          </p:cNvPr>
          <p:cNvSpPr/>
          <p:nvPr/>
        </p:nvSpPr>
        <p:spPr>
          <a:xfrm>
            <a:off x="335666" y="5995686"/>
            <a:ext cx="355986" cy="355141"/>
          </a:xfrm>
          <a:prstGeom prst="rect">
            <a:avLst/>
          </a:prstGeom>
          <a:solidFill>
            <a:srgbClr val="C6C6C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a:extLst>
              <a:ext uri="{FF2B5EF4-FFF2-40B4-BE49-F238E27FC236}">
                <a16:creationId xmlns:a16="http://schemas.microsoft.com/office/drawing/2014/main" id="{D197BAB8-3C6A-4E67-B4D4-10AD8D0A48E7}"/>
              </a:ext>
            </a:extLst>
          </p:cNvPr>
          <p:cNvSpPr/>
          <p:nvPr/>
        </p:nvSpPr>
        <p:spPr>
          <a:xfrm>
            <a:off x="3529897" y="5138182"/>
            <a:ext cx="1510748" cy="541294"/>
          </a:xfrm>
          <a:prstGeom prst="rect">
            <a:avLst/>
          </a:prstGeom>
          <a:solidFill>
            <a:srgbClr val="D1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2">
            <a:extLst>
              <a:ext uri="{FF2B5EF4-FFF2-40B4-BE49-F238E27FC236}">
                <a16:creationId xmlns:a16="http://schemas.microsoft.com/office/drawing/2014/main" id="{C227A91D-1E72-42EC-8272-6D0D17337DAB}"/>
              </a:ext>
            </a:extLst>
          </p:cNvPr>
          <p:cNvSpPr txBox="1"/>
          <p:nvPr/>
        </p:nvSpPr>
        <p:spPr>
          <a:xfrm>
            <a:off x="-1" y="429331"/>
            <a:ext cx="9143993"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公元</a:t>
            </a:r>
            <a:r>
              <a:rPr lang="en-US" altLang="zh-CN" sz="3600" b="1" dirty="0">
                <a:solidFill>
                  <a:srgbClr val="052262"/>
                </a:solidFill>
                <a:latin typeface="微软雅黑" panose="020B0503020204020204" pitchFamily="34" charset="-122"/>
                <a:ea typeface="微软雅黑" panose="020B0503020204020204" pitchFamily="34" charset="-122"/>
              </a:rPr>
              <a:t>1700</a:t>
            </a:r>
            <a:r>
              <a:rPr lang="zh-CN" altLang="en-US" sz="3600" b="1" dirty="0">
                <a:solidFill>
                  <a:srgbClr val="052262"/>
                </a:solidFill>
                <a:latin typeface="微软雅黑" panose="020B0503020204020204" pitchFamily="34" charset="-122"/>
                <a:ea typeface="微软雅黑" panose="020B0503020204020204" pitchFamily="34" charset="-122"/>
              </a:rPr>
              <a:t>年</a:t>
            </a:r>
          </a:p>
        </p:txBody>
      </p:sp>
    </p:spTree>
    <p:extLst>
      <p:ext uri="{BB962C8B-B14F-4D97-AF65-F5344CB8AC3E}">
        <p14:creationId xmlns:p14="http://schemas.microsoft.com/office/powerpoint/2010/main" val="7241905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A7323CA-AADE-E540-9270-3AEEAF156A8E}"/>
              </a:ext>
            </a:extLst>
          </p:cNvPr>
          <p:cNvSpPr>
            <a:spLocks noChangeArrowheads="1"/>
          </p:cNvSpPr>
          <p:nvPr/>
        </p:nvSpPr>
        <p:spPr bwMode="auto">
          <a:xfrm>
            <a:off x="1" y="1508759"/>
            <a:ext cx="2005624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N"/>
          </a:p>
        </p:txBody>
      </p:sp>
      <p:pic>
        <p:nvPicPr>
          <p:cNvPr id="9217" name="Picture 1" descr="page257image6189456">
            <a:extLst>
              <a:ext uri="{FF2B5EF4-FFF2-40B4-BE49-F238E27FC236}">
                <a16:creationId xmlns:a16="http://schemas.microsoft.com/office/drawing/2014/main" id="{523EAB6A-31B8-E446-9606-5E2F09654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62675"/>
            <a:ext cx="9144001" cy="422495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3">
            <a:extLst>
              <a:ext uri="{FF2B5EF4-FFF2-40B4-BE49-F238E27FC236}">
                <a16:creationId xmlns:a16="http://schemas.microsoft.com/office/drawing/2014/main" id="{E9FDCC10-5C5B-A940-8A2B-BD4CEBF8A4D6}"/>
              </a:ext>
            </a:extLst>
          </p:cNvPr>
          <p:cNvSpPr>
            <a:spLocks noChangeArrowheads="1"/>
          </p:cNvSpPr>
          <p:nvPr/>
        </p:nvSpPr>
        <p:spPr bwMode="auto">
          <a:xfrm>
            <a:off x="691652" y="5884565"/>
            <a:ext cx="3404859" cy="581762"/>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该地区已有福音</a:t>
            </a:r>
          </a:p>
        </p:txBody>
      </p:sp>
      <p:sp>
        <p:nvSpPr>
          <p:cNvPr id="100" name="任意形状 99">
            <a:extLst>
              <a:ext uri="{FF2B5EF4-FFF2-40B4-BE49-F238E27FC236}">
                <a16:creationId xmlns:a16="http://schemas.microsoft.com/office/drawing/2014/main" id="{5DACBDEB-8696-6D4A-8E75-5C36F1BCB53C}"/>
              </a:ext>
            </a:extLst>
          </p:cNvPr>
          <p:cNvSpPr/>
          <p:nvPr/>
        </p:nvSpPr>
        <p:spPr>
          <a:xfrm>
            <a:off x="5676900" y="2263775"/>
            <a:ext cx="1447800" cy="1004400"/>
          </a:xfrm>
          <a:custGeom>
            <a:avLst/>
            <a:gdLst>
              <a:gd name="connsiteX0" fmla="*/ 1085850 w 1447800"/>
              <a:gd name="connsiteY0" fmla="*/ 209550 h 1006475"/>
              <a:gd name="connsiteX1" fmla="*/ 1047750 w 1447800"/>
              <a:gd name="connsiteY1" fmla="*/ 187325 h 1006475"/>
              <a:gd name="connsiteX2" fmla="*/ 1038225 w 1447800"/>
              <a:gd name="connsiteY2" fmla="*/ 177800 h 1006475"/>
              <a:gd name="connsiteX3" fmla="*/ 984250 w 1447800"/>
              <a:gd name="connsiteY3" fmla="*/ 187325 h 1006475"/>
              <a:gd name="connsiteX4" fmla="*/ 952500 w 1447800"/>
              <a:gd name="connsiteY4" fmla="*/ 155575 h 1006475"/>
              <a:gd name="connsiteX5" fmla="*/ 952500 w 1447800"/>
              <a:gd name="connsiteY5" fmla="*/ 139700 h 1006475"/>
              <a:gd name="connsiteX6" fmla="*/ 965200 w 1447800"/>
              <a:gd name="connsiteY6" fmla="*/ 123825 h 1006475"/>
              <a:gd name="connsiteX7" fmla="*/ 965200 w 1447800"/>
              <a:gd name="connsiteY7" fmla="*/ 123825 h 1006475"/>
              <a:gd name="connsiteX8" fmla="*/ 1006475 w 1447800"/>
              <a:gd name="connsiteY8" fmla="*/ 104775 h 1006475"/>
              <a:gd name="connsiteX9" fmla="*/ 993775 w 1447800"/>
              <a:gd name="connsiteY9" fmla="*/ 88900 h 1006475"/>
              <a:gd name="connsiteX10" fmla="*/ 1009650 w 1447800"/>
              <a:gd name="connsiteY10" fmla="*/ 63500 h 1006475"/>
              <a:gd name="connsiteX11" fmla="*/ 971550 w 1447800"/>
              <a:gd name="connsiteY11" fmla="*/ 25400 h 1006475"/>
              <a:gd name="connsiteX12" fmla="*/ 984250 w 1447800"/>
              <a:gd name="connsiteY12" fmla="*/ 15875 h 1006475"/>
              <a:gd name="connsiteX13" fmla="*/ 1028700 w 1447800"/>
              <a:gd name="connsiteY13" fmla="*/ 19050 h 1006475"/>
              <a:gd name="connsiteX14" fmla="*/ 1028700 w 1447800"/>
              <a:gd name="connsiteY14" fmla="*/ 19050 h 1006475"/>
              <a:gd name="connsiteX15" fmla="*/ 1063625 w 1447800"/>
              <a:gd name="connsiteY15" fmla="*/ 0 h 1006475"/>
              <a:gd name="connsiteX16" fmla="*/ 1073150 w 1447800"/>
              <a:gd name="connsiteY16" fmla="*/ 15875 h 1006475"/>
              <a:gd name="connsiteX17" fmla="*/ 1108075 w 1447800"/>
              <a:gd name="connsiteY17" fmla="*/ 15875 h 1006475"/>
              <a:gd name="connsiteX18" fmla="*/ 1146175 w 1447800"/>
              <a:gd name="connsiteY18" fmla="*/ 47625 h 1006475"/>
              <a:gd name="connsiteX19" fmla="*/ 1174750 w 1447800"/>
              <a:gd name="connsiteY19" fmla="*/ 82550 h 1006475"/>
              <a:gd name="connsiteX20" fmla="*/ 1200150 w 1447800"/>
              <a:gd name="connsiteY20" fmla="*/ 107950 h 1006475"/>
              <a:gd name="connsiteX21" fmla="*/ 1257300 w 1447800"/>
              <a:gd name="connsiteY21" fmla="*/ 139700 h 1006475"/>
              <a:gd name="connsiteX22" fmla="*/ 1298575 w 1447800"/>
              <a:gd name="connsiteY22" fmla="*/ 146050 h 1006475"/>
              <a:gd name="connsiteX23" fmla="*/ 1371600 w 1447800"/>
              <a:gd name="connsiteY23" fmla="*/ 187325 h 1006475"/>
              <a:gd name="connsiteX24" fmla="*/ 1425575 w 1447800"/>
              <a:gd name="connsiteY24" fmla="*/ 158750 h 1006475"/>
              <a:gd name="connsiteX25" fmla="*/ 1447800 w 1447800"/>
              <a:gd name="connsiteY25" fmla="*/ 177800 h 1006475"/>
              <a:gd name="connsiteX26" fmla="*/ 1428750 w 1447800"/>
              <a:gd name="connsiteY26" fmla="*/ 193675 h 1006475"/>
              <a:gd name="connsiteX27" fmla="*/ 1447800 w 1447800"/>
              <a:gd name="connsiteY27" fmla="*/ 225425 h 1006475"/>
              <a:gd name="connsiteX28" fmla="*/ 1412875 w 1447800"/>
              <a:gd name="connsiteY28" fmla="*/ 260350 h 1006475"/>
              <a:gd name="connsiteX29" fmla="*/ 1435100 w 1447800"/>
              <a:gd name="connsiteY29" fmla="*/ 323850 h 1006475"/>
              <a:gd name="connsiteX30" fmla="*/ 1435100 w 1447800"/>
              <a:gd name="connsiteY30" fmla="*/ 368300 h 1006475"/>
              <a:gd name="connsiteX31" fmla="*/ 1435100 w 1447800"/>
              <a:gd name="connsiteY31" fmla="*/ 368300 h 1006475"/>
              <a:gd name="connsiteX32" fmla="*/ 1447800 w 1447800"/>
              <a:gd name="connsiteY32" fmla="*/ 393700 h 1006475"/>
              <a:gd name="connsiteX33" fmla="*/ 1403350 w 1447800"/>
              <a:gd name="connsiteY33" fmla="*/ 422275 h 1006475"/>
              <a:gd name="connsiteX34" fmla="*/ 1431925 w 1447800"/>
              <a:gd name="connsiteY34" fmla="*/ 454025 h 1006475"/>
              <a:gd name="connsiteX35" fmla="*/ 1393825 w 1447800"/>
              <a:gd name="connsiteY35" fmla="*/ 482600 h 1006475"/>
              <a:gd name="connsiteX36" fmla="*/ 1349375 w 1447800"/>
              <a:gd name="connsiteY36" fmla="*/ 473075 h 1006475"/>
              <a:gd name="connsiteX37" fmla="*/ 1349375 w 1447800"/>
              <a:gd name="connsiteY37" fmla="*/ 441325 h 1006475"/>
              <a:gd name="connsiteX38" fmla="*/ 1304925 w 1447800"/>
              <a:gd name="connsiteY38" fmla="*/ 419100 h 1006475"/>
              <a:gd name="connsiteX39" fmla="*/ 1270000 w 1447800"/>
              <a:gd name="connsiteY39" fmla="*/ 438150 h 1006475"/>
              <a:gd name="connsiteX40" fmla="*/ 1270000 w 1447800"/>
              <a:gd name="connsiteY40" fmla="*/ 438150 h 1006475"/>
              <a:gd name="connsiteX41" fmla="*/ 1244600 w 1447800"/>
              <a:gd name="connsiteY41" fmla="*/ 431800 h 1006475"/>
              <a:gd name="connsiteX42" fmla="*/ 1247775 w 1447800"/>
              <a:gd name="connsiteY42" fmla="*/ 403225 h 1006475"/>
              <a:gd name="connsiteX43" fmla="*/ 1247775 w 1447800"/>
              <a:gd name="connsiteY43" fmla="*/ 403225 h 1006475"/>
              <a:gd name="connsiteX44" fmla="*/ 1219200 w 1447800"/>
              <a:gd name="connsiteY44" fmla="*/ 384175 h 1006475"/>
              <a:gd name="connsiteX45" fmla="*/ 1193800 w 1447800"/>
              <a:gd name="connsiteY45" fmla="*/ 431800 h 1006475"/>
              <a:gd name="connsiteX46" fmla="*/ 1158875 w 1447800"/>
              <a:gd name="connsiteY46" fmla="*/ 444500 h 1006475"/>
              <a:gd name="connsiteX47" fmla="*/ 1158875 w 1447800"/>
              <a:gd name="connsiteY47" fmla="*/ 460375 h 1006475"/>
              <a:gd name="connsiteX48" fmla="*/ 1228725 w 1447800"/>
              <a:gd name="connsiteY48" fmla="*/ 498475 h 1006475"/>
              <a:gd name="connsiteX49" fmla="*/ 1250950 w 1447800"/>
              <a:gd name="connsiteY49" fmla="*/ 479425 h 1006475"/>
              <a:gd name="connsiteX50" fmla="*/ 1295400 w 1447800"/>
              <a:gd name="connsiteY50" fmla="*/ 482600 h 1006475"/>
              <a:gd name="connsiteX51" fmla="*/ 1301750 w 1447800"/>
              <a:gd name="connsiteY51" fmla="*/ 511175 h 1006475"/>
              <a:gd name="connsiteX52" fmla="*/ 1250950 w 1447800"/>
              <a:gd name="connsiteY52" fmla="*/ 546100 h 1006475"/>
              <a:gd name="connsiteX53" fmla="*/ 1241425 w 1447800"/>
              <a:gd name="connsiteY53" fmla="*/ 571500 h 1006475"/>
              <a:gd name="connsiteX54" fmla="*/ 1241425 w 1447800"/>
              <a:gd name="connsiteY54" fmla="*/ 571500 h 1006475"/>
              <a:gd name="connsiteX55" fmla="*/ 1279525 w 1447800"/>
              <a:gd name="connsiteY55" fmla="*/ 590550 h 1006475"/>
              <a:gd name="connsiteX56" fmla="*/ 1308100 w 1447800"/>
              <a:gd name="connsiteY56" fmla="*/ 647700 h 1006475"/>
              <a:gd name="connsiteX57" fmla="*/ 1362075 w 1447800"/>
              <a:gd name="connsiteY57" fmla="*/ 682625 h 1006475"/>
              <a:gd name="connsiteX58" fmla="*/ 1343025 w 1447800"/>
              <a:gd name="connsiteY58" fmla="*/ 708025 h 1006475"/>
              <a:gd name="connsiteX59" fmla="*/ 1381125 w 1447800"/>
              <a:gd name="connsiteY59" fmla="*/ 727075 h 1006475"/>
              <a:gd name="connsiteX60" fmla="*/ 1343025 w 1447800"/>
              <a:gd name="connsiteY60" fmla="*/ 831850 h 1006475"/>
              <a:gd name="connsiteX61" fmla="*/ 1333500 w 1447800"/>
              <a:gd name="connsiteY61" fmla="*/ 889000 h 1006475"/>
              <a:gd name="connsiteX62" fmla="*/ 1282700 w 1447800"/>
              <a:gd name="connsiteY62" fmla="*/ 933450 h 1006475"/>
              <a:gd name="connsiteX63" fmla="*/ 1225550 w 1447800"/>
              <a:gd name="connsiteY63" fmla="*/ 952500 h 1006475"/>
              <a:gd name="connsiteX64" fmla="*/ 1174750 w 1447800"/>
              <a:gd name="connsiteY64" fmla="*/ 952500 h 1006475"/>
              <a:gd name="connsiteX65" fmla="*/ 1104900 w 1447800"/>
              <a:gd name="connsiteY65" fmla="*/ 1006475 h 1006475"/>
              <a:gd name="connsiteX66" fmla="*/ 1089025 w 1447800"/>
              <a:gd name="connsiteY66" fmla="*/ 981075 h 1006475"/>
              <a:gd name="connsiteX67" fmla="*/ 1054100 w 1447800"/>
              <a:gd name="connsiteY67" fmla="*/ 971550 h 1006475"/>
              <a:gd name="connsiteX68" fmla="*/ 1054100 w 1447800"/>
              <a:gd name="connsiteY68" fmla="*/ 971550 h 1006475"/>
              <a:gd name="connsiteX69" fmla="*/ 1054100 w 1447800"/>
              <a:gd name="connsiteY69" fmla="*/ 971550 h 1006475"/>
              <a:gd name="connsiteX70" fmla="*/ 1025525 w 1447800"/>
              <a:gd name="connsiteY70" fmla="*/ 981075 h 1006475"/>
              <a:gd name="connsiteX71" fmla="*/ 974725 w 1447800"/>
              <a:gd name="connsiteY71" fmla="*/ 927100 h 1006475"/>
              <a:gd name="connsiteX72" fmla="*/ 898525 w 1447800"/>
              <a:gd name="connsiteY72" fmla="*/ 949325 h 1006475"/>
              <a:gd name="connsiteX73" fmla="*/ 898525 w 1447800"/>
              <a:gd name="connsiteY73" fmla="*/ 949325 h 1006475"/>
              <a:gd name="connsiteX74" fmla="*/ 873125 w 1447800"/>
              <a:gd name="connsiteY74" fmla="*/ 981075 h 1006475"/>
              <a:gd name="connsiteX75" fmla="*/ 835025 w 1447800"/>
              <a:gd name="connsiteY75" fmla="*/ 981075 h 1006475"/>
              <a:gd name="connsiteX76" fmla="*/ 787400 w 1447800"/>
              <a:gd name="connsiteY76" fmla="*/ 911225 h 1006475"/>
              <a:gd name="connsiteX77" fmla="*/ 758825 w 1447800"/>
              <a:gd name="connsiteY77" fmla="*/ 904875 h 1006475"/>
              <a:gd name="connsiteX78" fmla="*/ 746125 w 1447800"/>
              <a:gd name="connsiteY78" fmla="*/ 879475 h 1006475"/>
              <a:gd name="connsiteX79" fmla="*/ 768350 w 1447800"/>
              <a:gd name="connsiteY79" fmla="*/ 838200 h 1006475"/>
              <a:gd name="connsiteX80" fmla="*/ 752475 w 1447800"/>
              <a:gd name="connsiteY80" fmla="*/ 793750 h 1006475"/>
              <a:gd name="connsiteX81" fmla="*/ 717550 w 1447800"/>
              <a:gd name="connsiteY81" fmla="*/ 777875 h 1006475"/>
              <a:gd name="connsiteX82" fmla="*/ 679450 w 1447800"/>
              <a:gd name="connsiteY82" fmla="*/ 749300 h 1006475"/>
              <a:gd name="connsiteX83" fmla="*/ 625475 w 1447800"/>
              <a:gd name="connsiteY83" fmla="*/ 746125 h 1006475"/>
              <a:gd name="connsiteX84" fmla="*/ 584200 w 1447800"/>
              <a:gd name="connsiteY84" fmla="*/ 796925 h 1006475"/>
              <a:gd name="connsiteX85" fmla="*/ 536575 w 1447800"/>
              <a:gd name="connsiteY85" fmla="*/ 774700 h 1006475"/>
              <a:gd name="connsiteX86" fmla="*/ 520700 w 1447800"/>
              <a:gd name="connsiteY86" fmla="*/ 774700 h 1006475"/>
              <a:gd name="connsiteX87" fmla="*/ 501650 w 1447800"/>
              <a:gd name="connsiteY87" fmla="*/ 787400 h 1006475"/>
              <a:gd name="connsiteX88" fmla="*/ 463550 w 1447800"/>
              <a:gd name="connsiteY88" fmla="*/ 781050 h 1006475"/>
              <a:gd name="connsiteX89" fmla="*/ 415925 w 1447800"/>
              <a:gd name="connsiteY89" fmla="*/ 746125 h 1006475"/>
              <a:gd name="connsiteX90" fmla="*/ 400050 w 1447800"/>
              <a:gd name="connsiteY90" fmla="*/ 765175 h 1006475"/>
              <a:gd name="connsiteX91" fmla="*/ 374650 w 1447800"/>
              <a:gd name="connsiteY91" fmla="*/ 749300 h 1006475"/>
              <a:gd name="connsiteX92" fmla="*/ 374650 w 1447800"/>
              <a:gd name="connsiteY92" fmla="*/ 749300 h 1006475"/>
              <a:gd name="connsiteX93" fmla="*/ 301625 w 1447800"/>
              <a:gd name="connsiteY93" fmla="*/ 704850 h 1006475"/>
              <a:gd name="connsiteX94" fmla="*/ 263525 w 1447800"/>
              <a:gd name="connsiteY94" fmla="*/ 714375 h 1006475"/>
              <a:gd name="connsiteX95" fmla="*/ 193675 w 1447800"/>
              <a:gd name="connsiteY95" fmla="*/ 669925 h 1006475"/>
              <a:gd name="connsiteX96" fmla="*/ 193675 w 1447800"/>
              <a:gd name="connsiteY96" fmla="*/ 669925 h 1006475"/>
              <a:gd name="connsiteX97" fmla="*/ 190500 w 1447800"/>
              <a:gd name="connsiteY97" fmla="*/ 612775 h 1006475"/>
              <a:gd name="connsiteX98" fmla="*/ 203200 w 1447800"/>
              <a:gd name="connsiteY98" fmla="*/ 587375 h 1006475"/>
              <a:gd name="connsiteX99" fmla="*/ 171450 w 1447800"/>
              <a:gd name="connsiteY99" fmla="*/ 558800 h 1006475"/>
              <a:gd name="connsiteX100" fmla="*/ 130175 w 1447800"/>
              <a:gd name="connsiteY100" fmla="*/ 555625 h 1006475"/>
              <a:gd name="connsiteX101" fmla="*/ 34925 w 1447800"/>
              <a:gd name="connsiteY101" fmla="*/ 495300 h 1006475"/>
              <a:gd name="connsiteX102" fmla="*/ 38100 w 1447800"/>
              <a:gd name="connsiteY102" fmla="*/ 463550 h 1006475"/>
              <a:gd name="connsiteX103" fmla="*/ 0 w 1447800"/>
              <a:gd name="connsiteY103" fmla="*/ 431800 h 1006475"/>
              <a:gd name="connsiteX104" fmla="*/ 0 w 1447800"/>
              <a:gd name="connsiteY104" fmla="*/ 431800 h 1006475"/>
              <a:gd name="connsiteX105" fmla="*/ 19050 w 1447800"/>
              <a:gd name="connsiteY105" fmla="*/ 403225 h 1006475"/>
              <a:gd name="connsiteX106" fmla="*/ 34925 w 1447800"/>
              <a:gd name="connsiteY106" fmla="*/ 403225 h 1006475"/>
              <a:gd name="connsiteX107" fmla="*/ 69850 w 1447800"/>
              <a:gd name="connsiteY107" fmla="*/ 400050 h 1006475"/>
              <a:gd name="connsiteX108" fmla="*/ 136525 w 1447800"/>
              <a:gd name="connsiteY108" fmla="*/ 352425 h 1006475"/>
              <a:gd name="connsiteX109" fmla="*/ 152400 w 1447800"/>
              <a:gd name="connsiteY109" fmla="*/ 317500 h 1006475"/>
              <a:gd name="connsiteX110" fmla="*/ 117475 w 1447800"/>
              <a:gd name="connsiteY110" fmla="*/ 279400 h 1006475"/>
              <a:gd name="connsiteX111" fmla="*/ 139700 w 1447800"/>
              <a:gd name="connsiteY111" fmla="*/ 257175 h 1006475"/>
              <a:gd name="connsiteX112" fmla="*/ 168275 w 1447800"/>
              <a:gd name="connsiteY112" fmla="*/ 228600 h 1006475"/>
              <a:gd name="connsiteX113" fmla="*/ 177800 w 1447800"/>
              <a:gd name="connsiteY113" fmla="*/ 203200 h 1006475"/>
              <a:gd name="connsiteX114" fmla="*/ 203200 w 1447800"/>
              <a:gd name="connsiteY114" fmla="*/ 215900 h 1006475"/>
              <a:gd name="connsiteX115" fmla="*/ 225425 w 1447800"/>
              <a:gd name="connsiteY115" fmla="*/ 193675 h 1006475"/>
              <a:gd name="connsiteX116" fmla="*/ 225425 w 1447800"/>
              <a:gd name="connsiteY116" fmla="*/ 193675 h 1006475"/>
              <a:gd name="connsiteX117" fmla="*/ 209550 w 1447800"/>
              <a:gd name="connsiteY117" fmla="*/ 165100 h 1006475"/>
              <a:gd name="connsiteX118" fmla="*/ 247650 w 1447800"/>
              <a:gd name="connsiteY118" fmla="*/ 139700 h 1006475"/>
              <a:gd name="connsiteX119" fmla="*/ 285750 w 1447800"/>
              <a:gd name="connsiteY119" fmla="*/ 171450 h 1006475"/>
              <a:gd name="connsiteX120" fmla="*/ 304800 w 1447800"/>
              <a:gd name="connsiteY120" fmla="*/ 177800 h 1006475"/>
              <a:gd name="connsiteX121" fmla="*/ 342900 w 1447800"/>
              <a:gd name="connsiteY121" fmla="*/ 184150 h 1006475"/>
              <a:gd name="connsiteX122" fmla="*/ 374650 w 1447800"/>
              <a:gd name="connsiteY122" fmla="*/ 234950 h 1006475"/>
              <a:gd name="connsiteX123" fmla="*/ 387350 w 1447800"/>
              <a:gd name="connsiteY123" fmla="*/ 263525 h 1006475"/>
              <a:gd name="connsiteX124" fmla="*/ 406400 w 1447800"/>
              <a:gd name="connsiteY124" fmla="*/ 276225 h 1006475"/>
              <a:gd name="connsiteX125" fmla="*/ 469900 w 1447800"/>
              <a:gd name="connsiteY125" fmla="*/ 266700 h 1006475"/>
              <a:gd name="connsiteX126" fmla="*/ 517525 w 1447800"/>
              <a:gd name="connsiteY126" fmla="*/ 292100 h 1006475"/>
              <a:gd name="connsiteX127" fmla="*/ 561975 w 1447800"/>
              <a:gd name="connsiteY127" fmla="*/ 333375 h 1006475"/>
              <a:gd name="connsiteX128" fmla="*/ 568325 w 1447800"/>
              <a:gd name="connsiteY128" fmla="*/ 342900 h 1006475"/>
              <a:gd name="connsiteX129" fmla="*/ 638175 w 1447800"/>
              <a:gd name="connsiteY129" fmla="*/ 330200 h 1006475"/>
              <a:gd name="connsiteX130" fmla="*/ 701675 w 1447800"/>
              <a:gd name="connsiteY130" fmla="*/ 346075 h 1006475"/>
              <a:gd name="connsiteX131" fmla="*/ 777875 w 1447800"/>
              <a:gd name="connsiteY131" fmla="*/ 365125 h 1006475"/>
              <a:gd name="connsiteX132" fmla="*/ 825500 w 1447800"/>
              <a:gd name="connsiteY132" fmla="*/ 342900 h 1006475"/>
              <a:gd name="connsiteX133" fmla="*/ 889000 w 1447800"/>
              <a:gd name="connsiteY133" fmla="*/ 336550 h 1006475"/>
              <a:gd name="connsiteX134" fmla="*/ 936625 w 1447800"/>
              <a:gd name="connsiteY134" fmla="*/ 298450 h 1006475"/>
              <a:gd name="connsiteX135" fmla="*/ 917575 w 1447800"/>
              <a:gd name="connsiteY135" fmla="*/ 266700 h 1006475"/>
              <a:gd name="connsiteX136" fmla="*/ 917575 w 1447800"/>
              <a:gd name="connsiteY136" fmla="*/ 266700 h 1006475"/>
              <a:gd name="connsiteX137" fmla="*/ 962025 w 1447800"/>
              <a:gd name="connsiteY137" fmla="*/ 273050 h 1006475"/>
              <a:gd name="connsiteX138" fmla="*/ 1022350 w 1447800"/>
              <a:gd name="connsiteY138" fmla="*/ 225425 h 1006475"/>
              <a:gd name="connsiteX139" fmla="*/ 1085850 w 1447800"/>
              <a:gd name="connsiteY139" fmla="*/ 209550 h 100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1447800" h="1006475">
                <a:moveTo>
                  <a:pt x="1085850" y="209550"/>
                </a:moveTo>
                <a:lnTo>
                  <a:pt x="1047750" y="187325"/>
                </a:lnTo>
                <a:lnTo>
                  <a:pt x="1038225" y="177800"/>
                </a:lnTo>
                <a:lnTo>
                  <a:pt x="984250" y="187325"/>
                </a:lnTo>
                <a:lnTo>
                  <a:pt x="952500" y="155575"/>
                </a:lnTo>
                <a:lnTo>
                  <a:pt x="952500" y="139700"/>
                </a:lnTo>
                <a:lnTo>
                  <a:pt x="965200" y="123825"/>
                </a:lnTo>
                <a:lnTo>
                  <a:pt x="965200" y="123825"/>
                </a:lnTo>
                <a:lnTo>
                  <a:pt x="1006475" y="104775"/>
                </a:lnTo>
                <a:lnTo>
                  <a:pt x="993775" y="88900"/>
                </a:lnTo>
                <a:lnTo>
                  <a:pt x="1009650" y="63500"/>
                </a:lnTo>
                <a:lnTo>
                  <a:pt x="971550" y="25400"/>
                </a:lnTo>
                <a:lnTo>
                  <a:pt x="984250" y="15875"/>
                </a:lnTo>
                <a:lnTo>
                  <a:pt x="1028700" y="19050"/>
                </a:lnTo>
                <a:lnTo>
                  <a:pt x="1028700" y="19050"/>
                </a:lnTo>
                <a:lnTo>
                  <a:pt x="1063625" y="0"/>
                </a:lnTo>
                <a:lnTo>
                  <a:pt x="1073150" y="15875"/>
                </a:lnTo>
                <a:lnTo>
                  <a:pt x="1108075" y="15875"/>
                </a:lnTo>
                <a:lnTo>
                  <a:pt x="1146175" y="47625"/>
                </a:lnTo>
                <a:lnTo>
                  <a:pt x="1174750" y="82550"/>
                </a:lnTo>
                <a:lnTo>
                  <a:pt x="1200150" y="107950"/>
                </a:lnTo>
                <a:lnTo>
                  <a:pt x="1257300" y="139700"/>
                </a:lnTo>
                <a:lnTo>
                  <a:pt x="1298575" y="146050"/>
                </a:lnTo>
                <a:lnTo>
                  <a:pt x="1371600" y="187325"/>
                </a:lnTo>
                <a:lnTo>
                  <a:pt x="1425575" y="158750"/>
                </a:lnTo>
                <a:lnTo>
                  <a:pt x="1447800" y="177800"/>
                </a:lnTo>
                <a:lnTo>
                  <a:pt x="1428750" y="193675"/>
                </a:lnTo>
                <a:lnTo>
                  <a:pt x="1447800" y="225425"/>
                </a:lnTo>
                <a:lnTo>
                  <a:pt x="1412875" y="260350"/>
                </a:lnTo>
                <a:lnTo>
                  <a:pt x="1435100" y="323850"/>
                </a:lnTo>
                <a:lnTo>
                  <a:pt x="1435100" y="368300"/>
                </a:lnTo>
                <a:lnTo>
                  <a:pt x="1435100" y="368300"/>
                </a:lnTo>
                <a:lnTo>
                  <a:pt x="1447800" y="393700"/>
                </a:lnTo>
                <a:lnTo>
                  <a:pt x="1403350" y="422275"/>
                </a:lnTo>
                <a:lnTo>
                  <a:pt x="1431925" y="454025"/>
                </a:lnTo>
                <a:lnTo>
                  <a:pt x="1393825" y="482600"/>
                </a:lnTo>
                <a:lnTo>
                  <a:pt x="1349375" y="473075"/>
                </a:lnTo>
                <a:lnTo>
                  <a:pt x="1349375" y="441325"/>
                </a:lnTo>
                <a:lnTo>
                  <a:pt x="1304925" y="419100"/>
                </a:lnTo>
                <a:lnTo>
                  <a:pt x="1270000" y="438150"/>
                </a:lnTo>
                <a:lnTo>
                  <a:pt x="1270000" y="438150"/>
                </a:lnTo>
                <a:lnTo>
                  <a:pt x="1244600" y="431800"/>
                </a:lnTo>
                <a:lnTo>
                  <a:pt x="1247775" y="403225"/>
                </a:lnTo>
                <a:lnTo>
                  <a:pt x="1247775" y="403225"/>
                </a:lnTo>
                <a:lnTo>
                  <a:pt x="1219200" y="384175"/>
                </a:lnTo>
                <a:lnTo>
                  <a:pt x="1193800" y="431800"/>
                </a:lnTo>
                <a:lnTo>
                  <a:pt x="1158875" y="444500"/>
                </a:lnTo>
                <a:lnTo>
                  <a:pt x="1158875" y="460375"/>
                </a:lnTo>
                <a:lnTo>
                  <a:pt x="1228725" y="498475"/>
                </a:lnTo>
                <a:lnTo>
                  <a:pt x="1250950" y="479425"/>
                </a:lnTo>
                <a:lnTo>
                  <a:pt x="1295400" y="482600"/>
                </a:lnTo>
                <a:lnTo>
                  <a:pt x="1301750" y="511175"/>
                </a:lnTo>
                <a:lnTo>
                  <a:pt x="1250950" y="546100"/>
                </a:lnTo>
                <a:lnTo>
                  <a:pt x="1241425" y="571500"/>
                </a:lnTo>
                <a:lnTo>
                  <a:pt x="1241425" y="571500"/>
                </a:lnTo>
                <a:lnTo>
                  <a:pt x="1279525" y="590550"/>
                </a:lnTo>
                <a:lnTo>
                  <a:pt x="1308100" y="647700"/>
                </a:lnTo>
                <a:lnTo>
                  <a:pt x="1362075" y="682625"/>
                </a:lnTo>
                <a:lnTo>
                  <a:pt x="1343025" y="708025"/>
                </a:lnTo>
                <a:lnTo>
                  <a:pt x="1381125" y="727075"/>
                </a:lnTo>
                <a:lnTo>
                  <a:pt x="1343025" y="831850"/>
                </a:lnTo>
                <a:lnTo>
                  <a:pt x="1333500" y="889000"/>
                </a:lnTo>
                <a:lnTo>
                  <a:pt x="1282700" y="933450"/>
                </a:lnTo>
                <a:lnTo>
                  <a:pt x="1225550" y="952500"/>
                </a:lnTo>
                <a:lnTo>
                  <a:pt x="1174750" y="952500"/>
                </a:lnTo>
                <a:lnTo>
                  <a:pt x="1104900" y="1006475"/>
                </a:lnTo>
                <a:lnTo>
                  <a:pt x="1089025" y="981075"/>
                </a:lnTo>
                <a:lnTo>
                  <a:pt x="1054100" y="971550"/>
                </a:lnTo>
                <a:lnTo>
                  <a:pt x="1054100" y="971550"/>
                </a:lnTo>
                <a:lnTo>
                  <a:pt x="1054100" y="971550"/>
                </a:lnTo>
                <a:lnTo>
                  <a:pt x="1025525" y="981075"/>
                </a:lnTo>
                <a:lnTo>
                  <a:pt x="974725" y="927100"/>
                </a:lnTo>
                <a:lnTo>
                  <a:pt x="898525" y="949325"/>
                </a:lnTo>
                <a:lnTo>
                  <a:pt x="898525" y="949325"/>
                </a:lnTo>
                <a:lnTo>
                  <a:pt x="873125" y="981075"/>
                </a:lnTo>
                <a:lnTo>
                  <a:pt x="835025" y="981075"/>
                </a:lnTo>
                <a:lnTo>
                  <a:pt x="787400" y="911225"/>
                </a:lnTo>
                <a:lnTo>
                  <a:pt x="758825" y="904875"/>
                </a:lnTo>
                <a:lnTo>
                  <a:pt x="746125" y="879475"/>
                </a:lnTo>
                <a:lnTo>
                  <a:pt x="768350" y="838200"/>
                </a:lnTo>
                <a:lnTo>
                  <a:pt x="752475" y="793750"/>
                </a:lnTo>
                <a:lnTo>
                  <a:pt x="717550" y="777875"/>
                </a:lnTo>
                <a:lnTo>
                  <a:pt x="679450" y="749300"/>
                </a:lnTo>
                <a:lnTo>
                  <a:pt x="625475" y="746125"/>
                </a:lnTo>
                <a:lnTo>
                  <a:pt x="584200" y="796925"/>
                </a:lnTo>
                <a:lnTo>
                  <a:pt x="536575" y="774700"/>
                </a:lnTo>
                <a:lnTo>
                  <a:pt x="520700" y="774700"/>
                </a:lnTo>
                <a:lnTo>
                  <a:pt x="501650" y="787400"/>
                </a:lnTo>
                <a:lnTo>
                  <a:pt x="463550" y="781050"/>
                </a:lnTo>
                <a:lnTo>
                  <a:pt x="415925" y="746125"/>
                </a:lnTo>
                <a:lnTo>
                  <a:pt x="400050" y="765175"/>
                </a:lnTo>
                <a:lnTo>
                  <a:pt x="374650" y="749300"/>
                </a:lnTo>
                <a:lnTo>
                  <a:pt x="374650" y="749300"/>
                </a:lnTo>
                <a:lnTo>
                  <a:pt x="301625" y="704850"/>
                </a:lnTo>
                <a:lnTo>
                  <a:pt x="263525" y="714375"/>
                </a:lnTo>
                <a:lnTo>
                  <a:pt x="193675" y="669925"/>
                </a:lnTo>
                <a:lnTo>
                  <a:pt x="193675" y="669925"/>
                </a:lnTo>
                <a:lnTo>
                  <a:pt x="190500" y="612775"/>
                </a:lnTo>
                <a:lnTo>
                  <a:pt x="203200" y="587375"/>
                </a:lnTo>
                <a:lnTo>
                  <a:pt x="171450" y="558800"/>
                </a:lnTo>
                <a:lnTo>
                  <a:pt x="130175" y="555625"/>
                </a:lnTo>
                <a:lnTo>
                  <a:pt x="34925" y="495300"/>
                </a:lnTo>
                <a:lnTo>
                  <a:pt x="38100" y="463550"/>
                </a:lnTo>
                <a:lnTo>
                  <a:pt x="0" y="431800"/>
                </a:lnTo>
                <a:lnTo>
                  <a:pt x="0" y="431800"/>
                </a:lnTo>
                <a:lnTo>
                  <a:pt x="19050" y="403225"/>
                </a:lnTo>
                <a:lnTo>
                  <a:pt x="34925" y="403225"/>
                </a:lnTo>
                <a:lnTo>
                  <a:pt x="69850" y="400050"/>
                </a:lnTo>
                <a:lnTo>
                  <a:pt x="136525" y="352425"/>
                </a:lnTo>
                <a:lnTo>
                  <a:pt x="152400" y="317500"/>
                </a:lnTo>
                <a:lnTo>
                  <a:pt x="117475" y="279400"/>
                </a:lnTo>
                <a:lnTo>
                  <a:pt x="139700" y="257175"/>
                </a:lnTo>
                <a:lnTo>
                  <a:pt x="168275" y="228600"/>
                </a:lnTo>
                <a:lnTo>
                  <a:pt x="177800" y="203200"/>
                </a:lnTo>
                <a:lnTo>
                  <a:pt x="203200" y="215900"/>
                </a:lnTo>
                <a:lnTo>
                  <a:pt x="225425" y="193675"/>
                </a:lnTo>
                <a:lnTo>
                  <a:pt x="225425" y="193675"/>
                </a:lnTo>
                <a:lnTo>
                  <a:pt x="209550" y="165100"/>
                </a:lnTo>
                <a:lnTo>
                  <a:pt x="247650" y="139700"/>
                </a:lnTo>
                <a:lnTo>
                  <a:pt x="285750" y="171450"/>
                </a:lnTo>
                <a:lnTo>
                  <a:pt x="304800" y="177800"/>
                </a:lnTo>
                <a:lnTo>
                  <a:pt x="342900" y="184150"/>
                </a:lnTo>
                <a:lnTo>
                  <a:pt x="374650" y="234950"/>
                </a:lnTo>
                <a:lnTo>
                  <a:pt x="387350" y="263525"/>
                </a:lnTo>
                <a:lnTo>
                  <a:pt x="406400" y="276225"/>
                </a:lnTo>
                <a:lnTo>
                  <a:pt x="469900" y="266700"/>
                </a:lnTo>
                <a:lnTo>
                  <a:pt x="517525" y="292100"/>
                </a:lnTo>
                <a:lnTo>
                  <a:pt x="561975" y="333375"/>
                </a:lnTo>
                <a:lnTo>
                  <a:pt x="568325" y="342900"/>
                </a:lnTo>
                <a:lnTo>
                  <a:pt x="638175" y="330200"/>
                </a:lnTo>
                <a:lnTo>
                  <a:pt x="701675" y="346075"/>
                </a:lnTo>
                <a:lnTo>
                  <a:pt x="777875" y="365125"/>
                </a:lnTo>
                <a:lnTo>
                  <a:pt x="825500" y="342900"/>
                </a:lnTo>
                <a:lnTo>
                  <a:pt x="889000" y="336550"/>
                </a:lnTo>
                <a:lnTo>
                  <a:pt x="936625" y="298450"/>
                </a:lnTo>
                <a:lnTo>
                  <a:pt x="917575" y="266700"/>
                </a:lnTo>
                <a:lnTo>
                  <a:pt x="917575" y="266700"/>
                </a:lnTo>
                <a:lnTo>
                  <a:pt x="962025" y="273050"/>
                </a:lnTo>
                <a:lnTo>
                  <a:pt x="1022350" y="225425"/>
                </a:lnTo>
                <a:lnTo>
                  <a:pt x="1085850" y="209550"/>
                </a:lnTo>
                <a:close/>
              </a:path>
            </a:pathLst>
          </a:custGeom>
          <a:gradFill flip="none" rotWithShape="1">
            <a:gsLst>
              <a:gs pos="0">
                <a:srgbClr val="C6C6C6"/>
              </a:gs>
              <a:gs pos="33000">
                <a:schemeClr val="bg1">
                  <a:lumMod val="85000"/>
                </a:schemeClr>
              </a:gs>
              <a:gs pos="61000">
                <a:schemeClr val="bg1"/>
              </a:gs>
            </a:gsLst>
            <a:lin ang="108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01" name="矩形 100">
            <a:extLst>
              <a:ext uri="{FF2B5EF4-FFF2-40B4-BE49-F238E27FC236}">
                <a16:creationId xmlns:a16="http://schemas.microsoft.com/office/drawing/2014/main" id="{F06FE831-4D88-A544-B703-58074030C7EC}"/>
              </a:ext>
            </a:extLst>
          </p:cNvPr>
          <p:cNvSpPr/>
          <p:nvPr/>
        </p:nvSpPr>
        <p:spPr>
          <a:xfrm>
            <a:off x="335666" y="5995686"/>
            <a:ext cx="355986" cy="355141"/>
          </a:xfrm>
          <a:prstGeom prst="rect">
            <a:avLst/>
          </a:prstGeom>
          <a:solidFill>
            <a:srgbClr val="C6C6C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2">
            <a:extLst>
              <a:ext uri="{FF2B5EF4-FFF2-40B4-BE49-F238E27FC236}">
                <a16:creationId xmlns:a16="http://schemas.microsoft.com/office/drawing/2014/main" id="{8A3191A0-9533-43C0-9876-C5D6CD59EE57}"/>
              </a:ext>
            </a:extLst>
          </p:cNvPr>
          <p:cNvSpPr txBox="1"/>
          <p:nvPr/>
        </p:nvSpPr>
        <p:spPr>
          <a:xfrm>
            <a:off x="-1" y="429331"/>
            <a:ext cx="9143993"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公元</a:t>
            </a:r>
            <a:r>
              <a:rPr lang="en-US" altLang="zh-CN" sz="3600" b="1" dirty="0">
                <a:solidFill>
                  <a:srgbClr val="052262"/>
                </a:solidFill>
                <a:latin typeface="微软雅黑" panose="020B0503020204020204" pitchFamily="34" charset="-122"/>
                <a:ea typeface="微软雅黑" panose="020B0503020204020204" pitchFamily="34" charset="-122"/>
              </a:rPr>
              <a:t>2000</a:t>
            </a:r>
            <a:r>
              <a:rPr lang="zh-CN" altLang="en-US" sz="3600" b="1" dirty="0">
                <a:solidFill>
                  <a:srgbClr val="052262"/>
                </a:solidFill>
                <a:latin typeface="微软雅黑" panose="020B0503020204020204" pitchFamily="34" charset="-122"/>
                <a:ea typeface="微软雅黑" panose="020B0503020204020204" pitchFamily="34" charset="-122"/>
              </a:rPr>
              <a:t>年</a:t>
            </a:r>
          </a:p>
        </p:txBody>
      </p:sp>
      <p:sp>
        <p:nvSpPr>
          <p:cNvPr id="8" name="矩形 7">
            <a:extLst>
              <a:ext uri="{FF2B5EF4-FFF2-40B4-BE49-F238E27FC236}">
                <a16:creationId xmlns:a16="http://schemas.microsoft.com/office/drawing/2014/main" id="{3BF5449D-F75E-457A-8BEF-718C71479AA4}"/>
              </a:ext>
            </a:extLst>
          </p:cNvPr>
          <p:cNvSpPr/>
          <p:nvPr/>
        </p:nvSpPr>
        <p:spPr>
          <a:xfrm>
            <a:off x="3529897" y="5138182"/>
            <a:ext cx="1510748" cy="541294"/>
          </a:xfrm>
          <a:prstGeom prst="rect">
            <a:avLst/>
          </a:prstGeom>
          <a:solidFill>
            <a:srgbClr val="D1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70138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descr="page257image6180512">
            <a:extLst>
              <a:ext uri="{FF2B5EF4-FFF2-40B4-BE49-F238E27FC236}">
                <a16:creationId xmlns:a16="http://schemas.microsoft.com/office/drawing/2014/main" id="{67F0E5A7-2C32-E14D-B0DD-D1D3DBB9A9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9171"/>
            <a:ext cx="9144000" cy="423894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2">
            <a:extLst>
              <a:ext uri="{FF2B5EF4-FFF2-40B4-BE49-F238E27FC236}">
                <a16:creationId xmlns:a16="http://schemas.microsoft.com/office/drawing/2014/main" id="{BA7323CA-AADE-E540-9270-3AEEAF156A8E}"/>
              </a:ext>
            </a:extLst>
          </p:cNvPr>
          <p:cNvSpPr>
            <a:spLocks noChangeArrowheads="1"/>
          </p:cNvSpPr>
          <p:nvPr/>
        </p:nvSpPr>
        <p:spPr bwMode="auto">
          <a:xfrm>
            <a:off x="1" y="1508759"/>
            <a:ext cx="2005624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N"/>
          </a:p>
        </p:txBody>
      </p:sp>
      <p:sp>
        <p:nvSpPr>
          <p:cNvPr id="6" name="Rectangle 3">
            <a:extLst>
              <a:ext uri="{FF2B5EF4-FFF2-40B4-BE49-F238E27FC236}">
                <a16:creationId xmlns:a16="http://schemas.microsoft.com/office/drawing/2014/main" id="{E9FDCC10-5C5B-A940-8A2B-BD4CEBF8A4D6}"/>
              </a:ext>
            </a:extLst>
          </p:cNvPr>
          <p:cNvSpPr>
            <a:spLocks noChangeArrowheads="1"/>
          </p:cNvSpPr>
          <p:nvPr/>
        </p:nvSpPr>
        <p:spPr bwMode="auto">
          <a:xfrm>
            <a:off x="691652" y="5884565"/>
            <a:ext cx="3404859" cy="581762"/>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该地区已有福音</a:t>
            </a:r>
          </a:p>
        </p:txBody>
      </p:sp>
      <p:sp>
        <p:nvSpPr>
          <p:cNvPr id="101" name="矩形 100">
            <a:extLst>
              <a:ext uri="{FF2B5EF4-FFF2-40B4-BE49-F238E27FC236}">
                <a16:creationId xmlns:a16="http://schemas.microsoft.com/office/drawing/2014/main" id="{F06FE831-4D88-A544-B703-58074030C7EC}"/>
              </a:ext>
            </a:extLst>
          </p:cNvPr>
          <p:cNvSpPr/>
          <p:nvPr/>
        </p:nvSpPr>
        <p:spPr>
          <a:xfrm>
            <a:off x="335666" y="5995686"/>
            <a:ext cx="355986" cy="355141"/>
          </a:xfrm>
          <a:prstGeom prst="rect">
            <a:avLst/>
          </a:prstGeom>
          <a:solidFill>
            <a:srgbClr val="C6C6C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9" name="Picture 1" descr="page257image6184464">
            <a:extLst>
              <a:ext uri="{FF2B5EF4-FFF2-40B4-BE49-F238E27FC236}">
                <a16:creationId xmlns:a16="http://schemas.microsoft.com/office/drawing/2014/main" id="{FA65A3E7-D74C-D940-8732-E8904CF1BB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62675"/>
            <a:ext cx="9144000" cy="422495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1" descr="page257image6191952">
            <a:extLst>
              <a:ext uri="{FF2B5EF4-FFF2-40B4-BE49-F238E27FC236}">
                <a16:creationId xmlns:a16="http://schemas.microsoft.com/office/drawing/2014/main" id="{C37989B9-6E13-3647-AD10-FB2514CE7D8B}"/>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4042" y="1462675"/>
            <a:ext cx="9172085" cy="425196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 name="组合 2">
            <a:extLst>
              <a:ext uri="{FF2B5EF4-FFF2-40B4-BE49-F238E27FC236}">
                <a16:creationId xmlns:a16="http://schemas.microsoft.com/office/drawing/2014/main" id="{27E81998-B127-8442-A7E1-7604883F2B3A}"/>
              </a:ext>
            </a:extLst>
          </p:cNvPr>
          <p:cNvGrpSpPr/>
          <p:nvPr/>
        </p:nvGrpSpPr>
        <p:grpSpPr>
          <a:xfrm>
            <a:off x="14998700" y="1462675"/>
            <a:ext cx="9144001" cy="4224951"/>
            <a:chOff x="-1" y="1462675"/>
            <a:chExt cx="9144001" cy="4224951"/>
          </a:xfrm>
        </p:grpSpPr>
        <p:pic>
          <p:nvPicPr>
            <p:cNvPr id="9217" name="Picture 1" descr="page257image6189456">
              <a:extLst>
                <a:ext uri="{FF2B5EF4-FFF2-40B4-BE49-F238E27FC236}">
                  <a16:creationId xmlns:a16="http://schemas.microsoft.com/office/drawing/2014/main" id="{523EAB6A-31B8-E446-9606-5E2F09654A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1462675"/>
              <a:ext cx="9144001" cy="422495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0" name="任意形状 99">
              <a:extLst>
                <a:ext uri="{FF2B5EF4-FFF2-40B4-BE49-F238E27FC236}">
                  <a16:creationId xmlns:a16="http://schemas.microsoft.com/office/drawing/2014/main" id="{5DACBDEB-8696-6D4A-8E75-5C36F1BCB53C}"/>
                </a:ext>
              </a:extLst>
            </p:cNvPr>
            <p:cNvSpPr/>
            <p:nvPr/>
          </p:nvSpPr>
          <p:spPr>
            <a:xfrm>
              <a:off x="5676900" y="2263775"/>
              <a:ext cx="1447800" cy="1004400"/>
            </a:xfrm>
            <a:custGeom>
              <a:avLst/>
              <a:gdLst>
                <a:gd name="connsiteX0" fmla="*/ 1085850 w 1447800"/>
                <a:gd name="connsiteY0" fmla="*/ 209550 h 1006475"/>
                <a:gd name="connsiteX1" fmla="*/ 1047750 w 1447800"/>
                <a:gd name="connsiteY1" fmla="*/ 187325 h 1006475"/>
                <a:gd name="connsiteX2" fmla="*/ 1038225 w 1447800"/>
                <a:gd name="connsiteY2" fmla="*/ 177800 h 1006475"/>
                <a:gd name="connsiteX3" fmla="*/ 984250 w 1447800"/>
                <a:gd name="connsiteY3" fmla="*/ 187325 h 1006475"/>
                <a:gd name="connsiteX4" fmla="*/ 952500 w 1447800"/>
                <a:gd name="connsiteY4" fmla="*/ 155575 h 1006475"/>
                <a:gd name="connsiteX5" fmla="*/ 952500 w 1447800"/>
                <a:gd name="connsiteY5" fmla="*/ 139700 h 1006475"/>
                <a:gd name="connsiteX6" fmla="*/ 965200 w 1447800"/>
                <a:gd name="connsiteY6" fmla="*/ 123825 h 1006475"/>
                <a:gd name="connsiteX7" fmla="*/ 965200 w 1447800"/>
                <a:gd name="connsiteY7" fmla="*/ 123825 h 1006475"/>
                <a:gd name="connsiteX8" fmla="*/ 1006475 w 1447800"/>
                <a:gd name="connsiteY8" fmla="*/ 104775 h 1006475"/>
                <a:gd name="connsiteX9" fmla="*/ 993775 w 1447800"/>
                <a:gd name="connsiteY9" fmla="*/ 88900 h 1006475"/>
                <a:gd name="connsiteX10" fmla="*/ 1009650 w 1447800"/>
                <a:gd name="connsiteY10" fmla="*/ 63500 h 1006475"/>
                <a:gd name="connsiteX11" fmla="*/ 971550 w 1447800"/>
                <a:gd name="connsiteY11" fmla="*/ 25400 h 1006475"/>
                <a:gd name="connsiteX12" fmla="*/ 984250 w 1447800"/>
                <a:gd name="connsiteY12" fmla="*/ 15875 h 1006475"/>
                <a:gd name="connsiteX13" fmla="*/ 1028700 w 1447800"/>
                <a:gd name="connsiteY13" fmla="*/ 19050 h 1006475"/>
                <a:gd name="connsiteX14" fmla="*/ 1028700 w 1447800"/>
                <a:gd name="connsiteY14" fmla="*/ 19050 h 1006475"/>
                <a:gd name="connsiteX15" fmla="*/ 1063625 w 1447800"/>
                <a:gd name="connsiteY15" fmla="*/ 0 h 1006475"/>
                <a:gd name="connsiteX16" fmla="*/ 1073150 w 1447800"/>
                <a:gd name="connsiteY16" fmla="*/ 15875 h 1006475"/>
                <a:gd name="connsiteX17" fmla="*/ 1108075 w 1447800"/>
                <a:gd name="connsiteY17" fmla="*/ 15875 h 1006475"/>
                <a:gd name="connsiteX18" fmla="*/ 1146175 w 1447800"/>
                <a:gd name="connsiteY18" fmla="*/ 47625 h 1006475"/>
                <a:gd name="connsiteX19" fmla="*/ 1174750 w 1447800"/>
                <a:gd name="connsiteY19" fmla="*/ 82550 h 1006475"/>
                <a:gd name="connsiteX20" fmla="*/ 1200150 w 1447800"/>
                <a:gd name="connsiteY20" fmla="*/ 107950 h 1006475"/>
                <a:gd name="connsiteX21" fmla="*/ 1257300 w 1447800"/>
                <a:gd name="connsiteY21" fmla="*/ 139700 h 1006475"/>
                <a:gd name="connsiteX22" fmla="*/ 1298575 w 1447800"/>
                <a:gd name="connsiteY22" fmla="*/ 146050 h 1006475"/>
                <a:gd name="connsiteX23" fmla="*/ 1371600 w 1447800"/>
                <a:gd name="connsiteY23" fmla="*/ 187325 h 1006475"/>
                <a:gd name="connsiteX24" fmla="*/ 1425575 w 1447800"/>
                <a:gd name="connsiteY24" fmla="*/ 158750 h 1006475"/>
                <a:gd name="connsiteX25" fmla="*/ 1447800 w 1447800"/>
                <a:gd name="connsiteY25" fmla="*/ 177800 h 1006475"/>
                <a:gd name="connsiteX26" fmla="*/ 1428750 w 1447800"/>
                <a:gd name="connsiteY26" fmla="*/ 193675 h 1006475"/>
                <a:gd name="connsiteX27" fmla="*/ 1447800 w 1447800"/>
                <a:gd name="connsiteY27" fmla="*/ 225425 h 1006475"/>
                <a:gd name="connsiteX28" fmla="*/ 1412875 w 1447800"/>
                <a:gd name="connsiteY28" fmla="*/ 260350 h 1006475"/>
                <a:gd name="connsiteX29" fmla="*/ 1435100 w 1447800"/>
                <a:gd name="connsiteY29" fmla="*/ 323850 h 1006475"/>
                <a:gd name="connsiteX30" fmla="*/ 1435100 w 1447800"/>
                <a:gd name="connsiteY30" fmla="*/ 368300 h 1006475"/>
                <a:gd name="connsiteX31" fmla="*/ 1435100 w 1447800"/>
                <a:gd name="connsiteY31" fmla="*/ 368300 h 1006475"/>
                <a:gd name="connsiteX32" fmla="*/ 1447800 w 1447800"/>
                <a:gd name="connsiteY32" fmla="*/ 393700 h 1006475"/>
                <a:gd name="connsiteX33" fmla="*/ 1403350 w 1447800"/>
                <a:gd name="connsiteY33" fmla="*/ 422275 h 1006475"/>
                <a:gd name="connsiteX34" fmla="*/ 1431925 w 1447800"/>
                <a:gd name="connsiteY34" fmla="*/ 454025 h 1006475"/>
                <a:gd name="connsiteX35" fmla="*/ 1393825 w 1447800"/>
                <a:gd name="connsiteY35" fmla="*/ 482600 h 1006475"/>
                <a:gd name="connsiteX36" fmla="*/ 1349375 w 1447800"/>
                <a:gd name="connsiteY36" fmla="*/ 473075 h 1006475"/>
                <a:gd name="connsiteX37" fmla="*/ 1349375 w 1447800"/>
                <a:gd name="connsiteY37" fmla="*/ 441325 h 1006475"/>
                <a:gd name="connsiteX38" fmla="*/ 1304925 w 1447800"/>
                <a:gd name="connsiteY38" fmla="*/ 419100 h 1006475"/>
                <a:gd name="connsiteX39" fmla="*/ 1270000 w 1447800"/>
                <a:gd name="connsiteY39" fmla="*/ 438150 h 1006475"/>
                <a:gd name="connsiteX40" fmla="*/ 1270000 w 1447800"/>
                <a:gd name="connsiteY40" fmla="*/ 438150 h 1006475"/>
                <a:gd name="connsiteX41" fmla="*/ 1244600 w 1447800"/>
                <a:gd name="connsiteY41" fmla="*/ 431800 h 1006475"/>
                <a:gd name="connsiteX42" fmla="*/ 1247775 w 1447800"/>
                <a:gd name="connsiteY42" fmla="*/ 403225 h 1006475"/>
                <a:gd name="connsiteX43" fmla="*/ 1247775 w 1447800"/>
                <a:gd name="connsiteY43" fmla="*/ 403225 h 1006475"/>
                <a:gd name="connsiteX44" fmla="*/ 1219200 w 1447800"/>
                <a:gd name="connsiteY44" fmla="*/ 384175 h 1006475"/>
                <a:gd name="connsiteX45" fmla="*/ 1193800 w 1447800"/>
                <a:gd name="connsiteY45" fmla="*/ 431800 h 1006475"/>
                <a:gd name="connsiteX46" fmla="*/ 1158875 w 1447800"/>
                <a:gd name="connsiteY46" fmla="*/ 444500 h 1006475"/>
                <a:gd name="connsiteX47" fmla="*/ 1158875 w 1447800"/>
                <a:gd name="connsiteY47" fmla="*/ 460375 h 1006475"/>
                <a:gd name="connsiteX48" fmla="*/ 1228725 w 1447800"/>
                <a:gd name="connsiteY48" fmla="*/ 498475 h 1006475"/>
                <a:gd name="connsiteX49" fmla="*/ 1250950 w 1447800"/>
                <a:gd name="connsiteY49" fmla="*/ 479425 h 1006475"/>
                <a:gd name="connsiteX50" fmla="*/ 1295400 w 1447800"/>
                <a:gd name="connsiteY50" fmla="*/ 482600 h 1006475"/>
                <a:gd name="connsiteX51" fmla="*/ 1301750 w 1447800"/>
                <a:gd name="connsiteY51" fmla="*/ 511175 h 1006475"/>
                <a:gd name="connsiteX52" fmla="*/ 1250950 w 1447800"/>
                <a:gd name="connsiteY52" fmla="*/ 546100 h 1006475"/>
                <a:gd name="connsiteX53" fmla="*/ 1241425 w 1447800"/>
                <a:gd name="connsiteY53" fmla="*/ 571500 h 1006475"/>
                <a:gd name="connsiteX54" fmla="*/ 1241425 w 1447800"/>
                <a:gd name="connsiteY54" fmla="*/ 571500 h 1006475"/>
                <a:gd name="connsiteX55" fmla="*/ 1279525 w 1447800"/>
                <a:gd name="connsiteY55" fmla="*/ 590550 h 1006475"/>
                <a:gd name="connsiteX56" fmla="*/ 1308100 w 1447800"/>
                <a:gd name="connsiteY56" fmla="*/ 647700 h 1006475"/>
                <a:gd name="connsiteX57" fmla="*/ 1362075 w 1447800"/>
                <a:gd name="connsiteY57" fmla="*/ 682625 h 1006475"/>
                <a:gd name="connsiteX58" fmla="*/ 1343025 w 1447800"/>
                <a:gd name="connsiteY58" fmla="*/ 708025 h 1006475"/>
                <a:gd name="connsiteX59" fmla="*/ 1381125 w 1447800"/>
                <a:gd name="connsiteY59" fmla="*/ 727075 h 1006475"/>
                <a:gd name="connsiteX60" fmla="*/ 1343025 w 1447800"/>
                <a:gd name="connsiteY60" fmla="*/ 831850 h 1006475"/>
                <a:gd name="connsiteX61" fmla="*/ 1333500 w 1447800"/>
                <a:gd name="connsiteY61" fmla="*/ 889000 h 1006475"/>
                <a:gd name="connsiteX62" fmla="*/ 1282700 w 1447800"/>
                <a:gd name="connsiteY62" fmla="*/ 933450 h 1006475"/>
                <a:gd name="connsiteX63" fmla="*/ 1225550 w 1447800"/>
                <a:gd name="connsiteY63" fmla="*/ 952500 h 1006475"/>
                <a:gd name="connsiteX64" fmla="*/ 1174750 w 1447800"/>
                <a:gd name="connsiteY64" fmla="*/ 952500 h 1006475"/>
                <a:gd name="connsiteX65" fmla="*/ 1104900 w 1447800"/>
                <a:gd name="connsiteY65" fmla="*/ 1006475 h 1006475"/>
                <a:gd name="connsiteX66" fmla="*/ 1089025 w 1447800"/>
                <a:gd name="connsiteY66" fmla="*/ 981075 h 1006475"/>
                <a:gd name="connsiteX67" fmla="*/ 1054100 w 1447800"/>
                <a:gd name="connsiteY67" fmla="*/ 971550 h 1006475"/>
                <a:gd name="connsiteX68" fmla="*/ 1054100 w 1447800"/>
                <a:gd name="connsiteY68" fmla="*/ 971550 h 1006475"/>
                <a:gd name="connsiteX69" fmla="*/ 1054100 w 1447800"/>
                <a:gd name="connsiteY69" fmla="*/ 971550 h 1006475"/>
                <a:gd name="connsiteX70" fmla="*/ 1025525 w 1447800"/>
                <a:gd name="connsiteY70" fmla="*/ 981075 h 1006475"/>
                <a:gd name="connsiteX71" fmla="*/ 974725 w 1447800"/>
                <a:gd name="connsiteY71" fmla="*/ 927100 h 1006475"/>
                <a:gd name="connsiteX72" fmla="*/ 898525 w 1447800"/>
                <a:gd name="connsiteY72" fmla="*/ 949325 h 1006475"/>
                <a:gd name="connsiteX73" fmla="*/ 898525 w 1447800"/>
                <a:gd name="connsiteY73" fmla="*/ 949325 h 1006475"/>
                <a:gd name="connsiteX74" fmla="*/ 873125 w 1447800"/>
                <a:gd name="connsiteY74" fmla="*/ 981075 h 1006475"/>
                <a:gd name="connsiteX75" fmla="*/ 835025 w 1447800"/>
                <a:gd name="connsiteY75" fmla="*/ 981075 h 1006475"/>
                <a:gd name="connsiteX76" fmla="*/ 787400 w 1447800"/>
                <a:gd name="connsiteY76" fmla="*/ 911225 h 1006475"/>
                <a:gd name="connsiteX77" fmla="*/ 758825 w 1447800"/>
                <a:gd name="connsiteY77" fmla="*/ 904875 h 1006475"/>
                <a:gd name="connsiteX78" fmla="*/ 746125 w 1447800"/>
                <a:gd name="connsiteY78" fmla="*/ 879475 h 1006475"/>
                <a:gd name="connsiteX79" fmla="*/ 768350 w 1447800"/>
                <a:gd name="connsiteY79" fmla="*/ 838200 h 1006475"/>
                <a:gd name="connsiteX80" fmla="*/ 752475 w 1447800"/>
                <a:gd name="connsiteY80" fmla="*/ 793750 h 1006475"/>
                <a:gd name="connsiteX81" fmla="*/ 717550 w 1447800"/>
                <a:gd name="connsiteY81" fmla="*/ 777875 h 1006475"/>
                <a:gd name="connsiteX82" fmla="*/ 679450 w 1447800"/>
                <a:gd name="connsiteY82" fmla="*/ 749300 h 1006475"/>
                <a:gd name="connsiteX83" fmla="*/ 625475 w 1447800"/>
                <a:gd name="connsiteY83" fmla="*/ 746125 h 1006475"/>
                <a:gd name="connsiteX84" fmla="*/ 584200 w 1447800"/>
                <a:gd name="connsiteY84" fmla="*/ 796925 h 1006475"/>
                <a:gd name="connsiteX85" fmla="*/ 536575 w 1447800"/>
                <a:gd name="connsiteY85" fmla="*/ 774700 h 1006475"/>
                <a:gd name="connsiteX86" fmla="*/ 520700 w 1447800"/>
                <a:gd name="connsiteY86" fmla="*/ 774700 h 1006475"/>
                <a:gd name="connsiteX87" fmla="*/ 501650 w 1447800"/>
                <a:gd name="connsiteY87" fmla="*/ 787400 h 1006475"/>
                <a:gd name="connsiteX88" fmla="*/ 463550 w 1447800"/>
                <a:gd name="connsiteY88" fmla="*/ 781050 h 1006475"/>
                <a:gd name="connsiteX89" fmla="*/ 415925 w 1447800"/>
                <a:gd name="connsiteY89" fmla="*/ 746125 h 1006475"/>
                <a:gd name="connsiteX90" fmla="*/ 400050 w 1447800"/>
                <a:gd name="connsiteY90" fmla="*/ 765175 h 1006475"/>
                <a:gd name="connsiteX91" fmla="*/ 374650 w 1447800"/>
                <a:gd name="connsiteY91" fmla="*/ 749300 h 1006475"/>
                <a:gd name="connsiteX92" fmla="*/ 374650 w 1447800"/>
                <a:gd name="connsiteY92" fmla="*/ 749300 h 1006475"/>
                <a:gd name="connsiteX93" fmla="*/ 301625 w 1447800"/>
                <a:gd name="connsiteY93" fmla="*/ 704850 h 1006475"/>
                <a:gd name="connsiteX94" fmla="*/ 263525 w 1447800"/>
                <a:gd name="connsiteY94" fmla="*/ 714375 h 1006475"/>
                <a:gd name="connsiteX95" fmla="*/ 193675 w 1447800"/>
                <a:gd name="connsiteY95" fmla="*/ 669925 h 1006475"/>
                <a:gd name="connsiteX96" fmla="*/ 193675 w 1447800"/>
                <a:gd name="connsiteY96" fmla="*/ 669925 h 1006475"/>
                <a:gd name="connsiteX97" fmla="*/ 190500 w 1447800"/>
                <a:gd name="connsiteY97" fmla="*/ 612775 h 1006475"/>
                <a:gd name="connsiteX98" fmla="*/ 203200 w 1447800"/>
                <a:gd name="connsiteY98" fmla="*/ 587375 h 1006475"/>
                <a:gd name="connsiteX99" fmla="*/ 171450 w 1447800"/>
                <a:gd name="connsiteY99" fmla="*/ 558800 h 1006475"/>
                <a:gd name="connsiteX100" fmla="*/ 130175 w 1447800"/>
                <a:gd name="connsiteY100" fmla="*/ 555625 h 1006475"/>
                <a:gd name="connsiteX101" fmla="*/ 34925 w 1447800"/>
                <a:gd name="connsiteY101" fmla="*/ 495300 h 1006475"/>
                <a:gd name="connsiteX102" fmla="*/ 38100 w 1447800"/>
                <a:gd name="connsiteY102" fmla="*/ 463550 h 1006475"/>
                <a:gd name="connsiteX103" fmla="*/ 0 w 1447800"/>
                <a:gd name="connsiteY103" fmla="*/ 431800 h 1006475"/>
                <a:gd name="connsiteX104" fmla="*/ 0 w 1447800"/>
                <a:gd name="connsiteY104" fmla="*/ 431800 h 1006475"/>
                <a:gd name="connsiteX105" fmla="*/ 19050 w 1447800"/>
                <a:gd name="connsiteY105" fmla="*/ 403225 h 1006475"/>
                <a:gd name="connsiteX106" fmla="*/ 34925 w 1447800"/>
                <a:gd name="connsiteY106" fmla="*/ 403225 h 1006475"/>
                <a:gd name="connsiteX107" fmla="*/ 69850 w 1447800"/>
                <a:gd name="connsiteY107" fmla="*/ 400050 h 1006475"/>
                <a:gd name="connsiteX108" fmla="*/ 136525 w 1447800"/>
                <a:gd name="connsiteY108" fmla="*/ 352425 h 1006475"/>
                <a:gd name="connsiteX109" fmla="*/ 152400 w 1447800"/>
                <a:gd name="connsiteY109" fmla="*/ 317500 h 1006475"/>
                <a:gd name="connsiteX110" fmla="*/ 117475 w 1447800"/>
                <a:gd name="connsiteY110" fmla="*/ 279400 h 1006475"/>
                <a:gd name="connsiteX111" fmla="*/ 139700 w 1447800"/>
                <a:gd name="connsiteY111" fmla="*/ 257175 h 1006475"/>
                <a:gd name="connsiteX112" fmla="*/ 168275 w 1447800"/>
                <a:gd name="connsiteY112" fmla="*/ 228600 h 1006475"/>
                <a:gd name="connsiteX113" fmla="*/ 177800 w 1447800"/>
                <a:gd name="connsiteY113" fmla="*/ 203200 h 1006475"/>
                <a:gd name="connsiteX114" fmla="*/ 203200 w 1447800"/>
                <a:gd name="connsiteY114" fmla="*/ 215900 h 1006475"/>
                <a:gd name="connsiteX115" fmla="*/ 225425 w 1447800"/>
                <a:gd name="connsiteY115" fmla="*/ 193675 h 1006475"/>
                <a:gd name="connsiteX116" fmla="*/ 225425 w 1447800"/>
                <a:gd name="connsiteY116" fmla="*/ 193675 h 1006475"/>
                <a:gd name="connsiteX117" fmla="*/ 209550 w 1447800"/>
                <a:gd name="connsiteY117" fmla="*/ 165100 h 1006475"/>
                <a:gd name="connsiteX118" fmla="*/ 247650 w 1447800"/>
                <a:gd name="connsiteY118" fmla="*/ 139700 h 1006475"/>
                <a:gd name="connsiteX119" fmla="*/ 285750 w 1447800"/>
                <a:gd name="connsiteY119" fmla="*/ 171450 h 1006475"/>
                <a:gd name="connsiteX120" fmla="*/ 304800 w 1447800"/>
                <a:gd name="connsiteY120" fmla="*/ 177800 h 1006475"/>
                <a:gd name="connsiteX121" fmla="*/ 342900 w 1447800"/>
                <a:gd name="connsiteY121" fmla="*/ 184150 h 1006475"/>
                <a:gd name="connsiteX122" fmla="*/ 374650 w 1447800"/>
                <a:gd name="connsiteY122" fmla="*/ 234950 h 1006475"/>
                <a:gd name="connsiteX123" fmla="*/ 387350 w 1447800"/>
                <a:gd name="connsiteY123" fmla="*/ 263525 h 1006475"/>
                <a:gd name="connsiteX124" fmla="*/ 406400 w 1447800"/>
                <a:gd name="connsiteY124" fmla="*/ 276225 h 1006475"/>
                <a:gd name="connsiteX125" fmla="*/ 469900 w 1447800"/>
                <a:gd name="connsiteY125" fmla="*/ 266700 h 1006475"/>
                <a:gd name="connsiteX126" fmla="*/ 517525 w 1447800"/>
                <a:gd name="connsiteY126" fmla="*/ 292100 h 1006475"/>
                <a:gd name="connsiteX127" fmla="*/ 561975 w 1447800"/>
                <a:gd name="connsiteY127" fmla="*/ 333375 h 1006475"/>
                <a:gd name="connsiteX128" fmla="*/ 568325 w 1447800"/>
                <a:gd name="connsiteY128" fmla="*/ 342900 h 1006475"/>
                <a:gd name="connsiteX129" fmla="*/ 638175 w 1447800"/>
                <a:gd name="connsiteY129" fmla="*/ 330200 h 1006475"/>
                <a:gd name="connsiteX130" fmla="*/ 701675 w 1447800"/>
                <a:gd name="connsiteY130" fmla="*/ 346075 h 1006475"/>
                <a:gd name="connsiteX131" fmla="*/ 777875 w 1447800"/>
                <a:gd name="connsiteY131" fmla="*/ 365125 h 1006475"/>
                <a:gd name="connsiteX132" fmla="*/ 825500 w 1447800"/>
                <a:gd name="connsiteY132" fmla="*/ 342900 h 1006475"/>
                <a:gd name="connsiteX133" fmla="*/ 889000 w 1447800"/>
                <a:gd name="connsiteY133" fmla="*/ 336550 h 1006475"/>
                <a:gd name="connsiteX134" fmla="*/ 936625 w 1447800"/>
                <a:gd name="connsiteY134" fmla="*/ 298450 h 1006475"/>
                <a:gd name="connsiteX135" fmla="*/ 917575 w 1447800"/>
                <a:gd name="connsiteY135" fmla="*/ 266700 h 1006475"/>
                <a:gd name="connsiteX136" fmla="*/ 917575 w 1447800"/>
                <a:gd name="connsiteY136" fmla="*/ 266700 h 1006475"/>
                <a:gd name="connsiteX137" fmla="*/ 962025 w 1447800"/>
                <a:gd name="connsiteY137" fmla="*/ 273050 h 1006475"/>
                <a:gd name="connsiteX138" fmla="*/ 1022350 w 1447800"/>
                <a:gd name="connsiteY138" fmla="*/ 225425 h 1006475"/>
                <a:gd name="connsiteX139" fmla="*/ 1085850 w 1447800"/>
                <a:gd name="connsiteY139" fmla="*/ 209550 h 100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1447800" h="1006475">
                  <a:moveTo>
                    <a:pt x="1085850" y="209550"/>
                  </a:moveTo>
                  <a:lnTo>
                    <a:pt x="1047750" y="187325"/>
                  </a:lnTo>
                  <a:lnTo>
                    <a:pt x="1038225" y="177800"/>
                  </a:lnTo>
                  <a:lnTo>
                    <a:pt x="984250" y="187325"/>
                  </a:lnTo>
                  <a:lnTo>
                    <a:pt x="952500" y="155575"/>
                  </a:lnTo>
                  <a:lnTo>
                    <a:pt x="952500" y="139700"/>
                  </a:lnTo>
                  <a:lnTo>
                    <a:pt x="965200" y="123825"/>
                  </a:lnTo>
                  <a:lnTo>
                    <a:pt x="965200" y="123825"/>
                  </a:lnTo>
                  <a:lnTo>
                    <a:pt x="1006475" y="104775"/>
                  </a:lnTo>
                  <a:lnTo>
                    <a:pt x="993775" y="88900"/>
                  </a:lnTo>
                  <a:lnTo>
                    <a:pt x="1009650" y="63500"/>
                  </a:lnTo>
                  <a:lnTo>
                    <a:pt x="971550" y="25400"/>
                  </a:lnTo>
                  <a:lnTo>
                    <a:pt x="984250" y="15875"/>
                  </a:lnTo>
                  <a:lnTo>
                    <a:pt x="1028700" y="19050"/>
                  </a:lnTo>
                  <a:lnTo>
                    <a:pt x="1028700" y="19050"/>
                  </a:lnTo>
                  <a:lnTo>
                    <a:pt x="1063625" y="0"/>
                  </a:lnTo>
                  <a:lnTo>
                    <a:pt x="1073150" y="15875"/>
                  </a:lnTo>
                  <a:lnTo>
                    <a:pt x="1108075" y="15875"/>
                  </a:lnTo>
                  <a:lnTo>
                    <a:pt x="1146175" y="47625"/>
                  </a:lnTo>
                  <a:lnTo>
                    <a:pt x="1174750" y="82550"/>
                  </a:lnTo>
                  <a:lnTo>
                    <a:pt x="1200150" y="107950"/>
                  </a:lnTo>
                  <a:lnTo>
                    <a:pt x="1257300" y="139700"/>
                  </a:lnTo>
                  <a:lnTo>
                    <a:pt x="1298575" y="146050"/>
                  </a:lnTo>
                  <a:lnTo>
                    <a:pt x="1371600" y="187325"/>
                  </a:lnTo>
                  <a:lnTo>
                    <a:pt x="1425575" y="158750"/>
                  </a:lnTo>
                  <a:lnTo>
                    <a:pt x="1447800" y="177800"/>
                  </a:lnTo>
                  <a:lnTo>
                    <a:pt x="1428750" y="193675"/>
                  </a:lnTo>
                  <a:lnTo>
                    <a:pt x="1447800" y="225425"/>
                  </a:lnTo>
                  <a:lnTo>
                    <a:pt x="1412875" y="260350"/>
                  </a:lnTo>
                  <a:lnTo>
                    <a:pt x="1435100" y="323850"/>
                  </a:lnTo>
                  <a:lnTo>
                    <a:pt x="1435100" y="368300"/>
                  </a:lnTo>
                  <a:lnTo>
                    <a:pt x="1435100" y="368300"/>
                  </a:lnTo>
                  <a:lnTo>
                    <a:pt x="1447800" y="393700"/>
                  </a:lnTo>
                  <a:lnTo>
                    <a:pt x="1403350" y="422275"/>
                  </a:lnTo>
                  <a:lnTo>
                    <a:pt x="1431925" y="454025"/>
                  </a:lnTo>
                  <a:lnTo>
                    <a:pt x="1393825" y="482600"/>
                  </a:lnTo>
                  <a:lnTo>
                    <a:pt x="1349375" y="473075"/>
                  </a:lnTo>
                  <a:lnTo>
                    <a:pt x="1349375" y="441325"/>
                  </a:lnTo>
                  <a:lnTo>
                    <a:pt x="1304925" y="419100"/>
                  </a:lnTo>
                  <a:lnTo>
                    <a:pt x="1270000" y="438150"/>
                  </a:lnTo>
                  <a:lnTo>
                    <a:pt x="1270000" y="438150"/>
                  </a:lnTo>
                  <a:lnTo>
                    <a:pt x="1244600" y="431800"/>
                  </a:lnTo>
                  <a:lnTo>
                    <a:pt x="1247775" y="403225"/>
                  </a:lnTo>
                  <a:lnTo>
                    <a:pt x="1247775" y="403225"/>
                  </a:lnTo>
                  <a:lnTo>
                    <a:pt x="1219200" y="384175"/>
                  </a:lnTo>
                  <a:lnTo>
                    <a:pt x="1193800" y="431800"/>
                  </a:lnTo>
                  <a:lnTo>
                    <a:pt x="1158875" y="444500"/>
                  </a:lnTo>
                  <a:lnTo>
                    <a:pt x="1158875" y="460375"/>
                  </a:lnTo>
                  <a:lnTo>
                    <a:pt x="1228725" y="498475"/>
                  </a:lnTo>
                  <a:lnTo>
                    <a:pt x="1250950" y="479425"/>
                  </a:lnTo>
                  <a:lnTo>
                    <a:pt x="1295400" y="482600"/>
                  </a:lnTo>
                  <a:lnTo>
                    <a:pt x="1301750" y="511175"/>
                  </a:lnTo>
                  <a:lnTo>
                    <a:pt x="1250950" y="546100"/>
                  </a:lnTo>
                  <a:lnTo>
                    <a:pt x="1241425" y="571500"/>
                  </a:lnTo>
                  <a:lnTo>
                    <a:pt x="1241425" y="571500"/>
                  </a:lnTo>
                  <a:lnTo>
                    <a:pt x="1279525" y="590550"/>
                  </a:lnTo>
                  <a:lnTo>
                    <a:pt x="1308100" y="647700"/>
                  </a:lnTo>
                  <a:lnTo>
                    <a:pt x="1362075" y="682625"/>
                  </a:lnTo>
                  <a:lnTo>
                    <a:pt x="1343025" y="708025"/>
                  </a:lnTo>
                  <a:lnTo>
                    <a:pt x="1381125" y="727075"/>
                  </a:lnTo>
                  <a:lnTo>
                    <a:pt x="1343025" y="831850"/>
                  </a:lnTo>
                  <a:lnTo>
                    <a:pt x="1333500" y="889000"/>
                  </a:lnTo>
                  <a:lnTo>
                    <a:pt x="1282700" y="933450"/>
                  </a:lnTo>
                  <a:lnTo>
                    <a:pt x="1225550" y="952500"/>
                  </a:lnTo>
                  <a:lnTo>
                    <a:pt x="1174750" y="952500"/>
                  </a:lnTo>
                  <a:lnTo>
                    <a:pt x="1104900" y="1006475"/>
                  </a:lnTo>
                  <a:lnTo>
                    <a:pt x="1089025" y="981075"/>
                  </a:lnTo>
                  <a:lnTo>
                    <a:pt x="1054100" y="971550"/>
                  </a:lnTo>
                  <a:lnTo>
                    <a:pt x="1054100" y="971550"/>
                  </a:lnTo>
                  <a:lnTo>
                    <a:pt x="1054100" y="971550"/>
                  </a:lnTo>
                  <a:lnTo>
                    <a:pt x="1025525" y="981075"/>
                  </a:lnTo>
                  <a:lnTo>
                    <a:pt x="974725" y="927100"/>
                  </a:lnTo>
                  <a:lnTo>
                    <a:pt x="898525" y="949325"/>
                  </a:lnTo>
                  <a:lnTo>
                    <a:pt x="898525" y="949325"/>
                  </a:lnTo>
                  <a:lnTo>
                    <a:pt x="873125" y="981075"/>
                  </a:lnTo>
                  <a:lnTo>
                    <a:pt x="835025" y="981075"/>
                  </a:lnTo>
                  <a:lnTo>
                    <a:pt x="787400" y="911225"/>
                  </a:lnTo>
                  <a:lnTo>
                    <a:pt x="758825" y="904875"/>
                  </a:lnTo>
                  <a:lnTo>
                    <a:pt x="746125" y="879475"/>
                  </a:lnTo>
                  <a:lnTo>
                    <a:pt x="768350" y="838200"/>
                  </a:lnTo>
                  <a:lnTo>
                    <a:pt x="752475" y="793750"/>
                  </a:lnTo>
                  <a:lnTo>
                    <a:pt x="717550" y="777875"/>
                  </a:lnTo>
                  <a:lnTo>
                    <a:pt x="679450" y="749300"/>
                  </a:lnTo>
                  <a:lnTo>
                    <a:pt x="625475" y="746125"/>
                  </a:lnTo>
                  <a:lnTo>
                    <a:pt x="584200" y="796925"/>
                  </a:lnTo>
                  <a:lnTo>
                    <a:pt x="536575" y="774700"/>
                  </a:lnTo>
                  <a:lnTo>
                    <a:pt x="520700" y="774700"/>
                  </a:lnTo>
                  <a:lnTo>
                    <a:pt x="501650" y="787400"/>
                  </a:lnTo>
                  <a:lnTo>
                    <a:pt x="463550" y="781050"/>
                  </a:lnTo>
                  <a:lnTo>
                    <a:pt x="415925" y="746125"/>
                  </a:lnTo>
                  <a:lnTo>
                    <a:pt x="400050" y="765175"/>
                  </a:lnTo>
                  <a:lnTo>
                    <a:pt x="374650" y="749300"/>
                  </a:lnTo>
                  <a:lnTo>
                    <a:pt x="374650" y="749300"/>
                  </a:lnTo>
                  <a:lnTo>
                    <a:pt x="301625" y="704850"/>
                  </a:lnTo>
                  <a:lnTo>
                    <a:pt x="263525" y="714375"/>
                  </a:lnTo>
                  <a:lnTo>
                    <a:pt x="193675" y="669925"/>
                  </a:lnTo>
                  <a:lnTo>
                    <a:pt x="193675" y="669925"/>
                  </a:lnTo>
                  <a:lnTo>
                    <a:pt x="190500" y="612775"/>
                  </a:lnTo>
                  <a:lnTo>
                    <a:pt x="203200" y="587375"/>
                  </a:lnTo>
                  <a:lnTo>
                    <a:pt x="171450" y="558800"/>
                  </a:lnTo>
                  <a:lnTo>
                    <a:pt x="130175" y="555625"/>
                  </a:lnTo>
                  <a:lnTo>
                    <a:pt x="34925" y="495300"/>
                  </a:lnTo>
                  <a:lnTo>
                    <a:pt x="38100" y="463550"/>
                  </a:lnTo>
                  <a:lnTo>
                    <a:pt x="0" y="431800"/>
                  </a:lnTo>
                  <a:lnTo>
                    <a:pt x="0" y="431800"/>
                  </a:lnTo>
                  <a:lnTo>
                    <a:pt x="19050" y="403225"/>
                  </a:lnTo>
                  <a:lnTo>
                    <a:pt x="34925" y="403225"/>
                  </a:lnTo>
                  <a:lnTo>
                    <a:pt x="69850" y="400050"/>
                  </a:lnTo>
                  <a:lnTo>
                    <a:pt x="136525" y="352425"/>
                  </a:lnTo>
                  <a:lnTo>
                    <a:pt x="152400" y="317500"/>
                  </a:lnTo>
                  <a:lnTo>
                    <a:pt x="117475" y="279400"/>
                  </a:lnTo>
                  <a:lnTo>
                    <a:pt x="139700" y="257175"/>
                  </a:lnTo>
                  <a:lnTo>
                    <a:pt x="168275" y="228600"/>
                  </a:lnTo>
                  <a:lnTo>
                    <a:pt x="177800" y="203200"/>
                  </a:lnTo>
                  <a:lnTo>
                    <a:pt x="203200" y="215900"/>
                  </a:lnTo>
                  <a:lnTo>
                    <a:pt x="225425" y="193675"/>
                  </a:lnTo>
                  <a:lnTo>
                    <a:pt x="225425" y="193675"/>
                  </a:lnTo>
                  <a:lnTo>
                    <a:pt x="209550" y="165100"/>
                  </a:lnTo>
                  <a:lnTo>
                    <a:pt x="247650" y="139700"/>
                  </a:lnTo>
                  <a:lnTo>
                    <a:pt x="285750" y="171450"/>
                  </a:lnTo>
                  <a:lnTo>
                    <a:pt x="304800" y="177800"/>
                  </a:lnTo>
                  <a:lnTo>
                    <a:pt x="342900" y="184150"/>
                  </a:lnTo>
                  <a:lnTo>
                    <a:pt x="374650" y="234950"/>
                  </a:lnTo>
                  <a:lnTo>
                    <a:pt x="387350" y="263525"/>
                  </a:lnTo>
                  <a:lnTo>
                    <a:pt x="406400" y="276225"/>
                  </a:lnTo>
                  <a:lnTo>
                    <a:pt x="469900" y="266700"/>
                  </a:lnTo>
                  <a:lnTo>
                    <a:pt x="517525" y="292100"/>
                  </a:lnTo>
                  <a:lnTo>
                    <a:pt x="561975" y="333375"/>
                  </a:lnTo>
                  <a:lnTo>
                    <a:pt x="568325" y="342900"/>
                  </a:lnTo>
                  <a:lnTo>
                    <a:pt x="638175" y="330200"/>
                  </a:lnTo>
                  <a:lnTo>
                    <a:pt x="701675" y="346075"/>
                  </a:lnTo>
                  <a:lnTo>
                    <a:pt x="777875" y="365125"/>
                  </a:lnTo>
                  <a:lnTo>
                    <a:pt x="825500" y="342900"/>
                  </a:lnTo>
                  <a:lnTo>
                    <a:pt x="889000" y="336550"/>
                  </a:lnTo>
                  <a:lnTo>
                    <a:pt x="936625" y="298450"/>
                  </a:lnTo>
                  <a:lnTo>
                    <a:pt x="917575" y="266700"/>
                  </a:lnTo>
                  <a:lnTo>
                    <a:pt x="917575" y="266700"/>
                  </a:lnTo>
                  <a:lnTo>
                    <a:pt x="962025" y="273050"/>
                  </a:lnTo>
                  <a:lnTo>
                    <a:pt x="1022350" y="225425"/>
                  </a:lnTo>
                  <a:lnTo>
                    <a:pt x="1085850" y="209550"/>
                  </a:lnTo>
                  <a:close/>
                </a:path>
              </a:pathLst>
            </a:custGeom>
            <a:gradFill flip="none" rotWithShape="1">
              <a:gsLst>
                <a:gs pos="0">
                  <a:srgbClr val="C6C6C6"/>
                </a:gs>
                <a:gs pos="33000">
                  <a:schemeClr val="bg1">
                    <a:lumMod val="85000"/>
                  </a:schemeClr>
                </a:gs>
                <a:gs pos="61000">
                  <a:schemeClr val="bg1"/>
                </a:gs>
              </a:gsLst>
              <a:lin ang="108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grpSp>
        <p:nvGrpSpPr>
          <p:cNvPr id="4" name="组合 3">
            <a:extLst>
              <a:ext uri="{FF2B5EF4-FFF2-40B4-BE49-F238E27FC236}">
                <a16:creationId xmlns:a16="http://schemas.microsoft.com/office/drawing/2014/main" id="{5F04A155-C1D6-0D4D-9B80-727D35FE6AA2}"/>
              </a:ext>
            </a:extLst>
          </p:cNvPr>
          <p:cNvGrpSpPr/>
          <p:nvPr/>
        </p:nvGrpSpPr>
        <p:grpSpPr>
          <a:xfrm>
            <a:off x="0" y="1475375"/>
            <a:ext cx="9144001" cy="4224951"/>
            <a:chOff x="4121149" y="1462675"/>
            <a:chExt cx="9144001" cy="4224951"/>
          </a:xfrm>
        </p:grpSpPr>
        <p:pic>
          <p:nvPicPr>
            <p:cNvPr id="11" name="Picture 1" descr="page257image6189456">
              <a:extLst>
                <a:ext uri="{FF2B5EF4-FFF2-40B4-BE49-F238E27FC236}">
                  <a16:creationId xmlns:a16="http://schemas.microsoft.com/office/drawing/2014/main" id="{B62D03DF-E571-DF41-B41F-DD99CEED43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1149" y="1462675"/>
              <a:ext cx="9144001" cy="422495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任意形状 11">
              <a:extLst>
                <a:ext uri="{FF2B5EF4-FFF2-40B4-BE49-F238E27FC236}">
                  <a16:creationId xmlns:a16="http://schemas.microsoft.com/office/drawing/2014/main" id="{5B4DCEEE-1AEF-2B4B-89BE-86C60F727CB1}"/>
                </a:ext>
              </a:extLst>
            </p:cNvPr>
            <p:cNvSpPr/>
            <p:nvPr/>
          </p:nvSpPr>
          <p:spPr>
            <a:xfrm>
              <a:off x="9798050" y="2263775"/>
              <a:ext cx="1447800" cy="1004400"/>
            </a:xfrm>
            <a:custGeom>
              <a:avLst/>
              <a:gdLst>
                <a:gd name="connsiteX0" fmla="*/ 1085850 w 1447800"/>
                <a:gd name="connsiteY0" fmla="*/ 209550 h 1006475"/>
                <a:gd name="connsiteX1" fmla="*/ 1047750 w 1447800"/>
                <a:gd name="connsiteY1" fmla="*/ 187325 h 1006475"/>
                <a:gd name="connsiteX2" fmla="*/ 1038225 w 1447800"/>
                <a:gd name="connsiteY2" fmla="*/ 177800 h 1006475"/>
                <a:gd name="connsiteX3" fmla="*/ 984250 w 1447800"/>
                <a:gd name="connsiteY3" fmla="*/ 187325 h 1006475"/>
                <a:gd name="connsiteX4" fmla="*/ 952500 w 1447800"/>
                <a:gd name="connsiteY4" fmla="*/ 155575 h 1006475"/>
                <a:gd name="connsiteX5" fmla="*/ 952500 w 1447800"/>
                <a:gd name="connsiteY5" fmla="*/ 139700 h 1006475"/>
                <a:gd name="connsiteX6" fmla="*/ 965200 w 1447800"/>
                <a:gd name="connsiteY6" fmla="*/ 123825 h 1006475"/>
                <a:gd name="connsiteX7" fmla="*/ 965200 w 1447800"/>
                <a:gd name="connsiteY7" fmla="*/ 123825 h 1006475"/>
                <a:gd name="connsiteX8" fmla="*/ 1006475 w 1447800"/>
                <a:gd name="connsiteY8" fmla="*/ 104775 h 1006475"/>
                <a:gd name="connsiteX9" fmla="*/ 993775 w 1447800"/>
                <a:gd name="connsiteY9" fmla="*/ 88900 h 1006475"/>
                <a:gd name="connsiteX10" fmla="*/ 1009650 w 1447800"/>
                <a:gd name="connsiteY10" fmla="*/ 63500 h 1006475"/>
                <a:gd name="connsiteX11" fmla="*/ 971550 w 1447800"/>
                <a:gd name="connsiteY11" fmla="*/ 25400 h 1006475"/>
                <a:gd name="connsiteX12" fmla="*/ 984250 w 1447800"/>
                <a:gd name="connsiteY12" fmla="*/ 15875 h 1006475"/>
                <a:gd name="connsiteX13" fmla="*/ 1028700 w 1447800"/>
                <a:gd name="connsiteY13" fmla="*/ 19050 h 1006475"/>
                <a:gd name="connsiteX14" fmla="*/ 1028700 w 1447800"/>
                <a:gd name="connsiteY14" fmla="*/ 19050 h 1006475"/>
                <a:gd name="connsiteX15" fmla="*/ 1063625 w 1447800"/>
                <a:gd name="connsiteY15" fmla="*/ 0 h 1006475"/>
                <a:gd name="connsiteX16" fmla="*/ 1073150 w 1447800"/>
                <a:gd name="connsiteY16" fmla="*/ 15875 h 1006475"/>
                <a:gd name="connsiteX17" fmla="*/ 1108075 w 1447800"/>
                <a:gd name="connsiteY17" fmla="*/ 15875 h 1006475"/>
                <a:gd name="connsiteX18" fmla="*/ 1146175 w 1447800"/>
                <a:gd name="connsiteY18" fmla="*/ 47625 h 1006475"/>
                <a:gd name="connsiteX19" fmla="*/ 1174750 w 1447800"/>
                <a:gd name="connsiteY19" fmla="*/ 82550 h 1006475"/>
                <a:gd name="connsiteX20" fmla="*/ 1200150 w 1447800"/>
                <a:gd name="connsiteY20" fmla="*/ 107950 h 1006475"/>
                <a:gd name="connsiteX21" fmla="*/ 1257300 w 1447800"/>
                <a:gd name="connsiteY21" fmla="*/ 139700 h 1006475"/>
                <a:gd name="connsiteX22" fmla="*/ 1298575 w 1447800"/>
                <a:gd name="connsiteY22" fmla="*/ 146050 h 1006475"/>
                <a:gd name="connsiteX23" fmla="*/ 1371600 w 1447800"/>
                <a:gd name="connsiteY23" fmla="*/ 187325 h 1006475"/>
                <a:gd name="connsiteX24" fmla="*/ 1425575 w 1447800"/>
                <a:gd name="connsiteY24" fmla="*/ 158750 h 1006475"/>
                <a:gd name="connsiteX25" fmla="*/ 1447800 w 1447800"/>
                <a:gd name="connsiteY25" fmla="*/ 177800 h 1006475"/>
                <a:gd name="connsiteX26" fmla="*/ 1428750 w 1447800"/>
                <a:gd name="connsiteY26" fmla="*/ 193675 h 1006475"/>
                <a:gd name="connsiteX27" fmla="*/ 1447800 w 1447800"/>
                <a:gd name="connsiteY27" fmla="*/ 225425 h 1006475"/>
                <a:gd name="connsiteX28" fmla="*/ 1412875 w 1447800"/>
                <a:gd name="connsiteY28" fmla="*/ 260350 h 1006475"/>
                <a:gd name="connsiteX29" fmla="*/ 1435100 w 1447800"/>
                <a:gd name="connsiteY29" fmla="*/ 323850 h 1006475"/>
                <a:gd name="connsiteX30" fmla="*/ 1435100 w 1447800"/>
                <a:gd name="connsiteY30" fmla="*/ 368300 h 1006475"/>
                <a:gd name="connsiteX31" fmla="*/ 1435100 w 1447800"/>
                <a:gd name="connsiteY31" fmla="*/ 368300 h 1006475"/>
                <a:gd name="connsiteX32" fmla="*/ 1447800 w 1447800"/>
                <a:gd name="connsiteY32" fmla="*/ 393700 h 1006475"/>
                <a:gd name="connsiteX33" fmla="*/ 1403350 w 1447800"/>
                <a:gd name="connsiteY33" fmla="*/ 422275 h 1006475"/>
                <a:gd name="connsiteX34" fmla="*/ 1431925 w 1447800"/>
                <a:gd name="connsiteY34" fmla="*/ 454025 h 1006475"/>
                <a:gd name="connsiteX35" fmla="*/ 1393825 w 1447800"/>
                <a:gd name="connsiteY35" fmla="*/ 482600 h 1006475"/>
                <a:gd name="connsiteX36" fmla="*/ 1349375 w 1447800"/>
                <a:gd name="connsiteY36" fmla="*/ 473075 h 1006475"/>
                <a:gd name="connsiteX37" fmla="*/ 1349375 w 1447800"/>
                <a:gd name="connsiteY37" fmla="*/ 441325 h 1006475"/>
                <a:gd name="connsiteX38" fmla="*/ 1304925 w 1447800"/>
                <a:gd name="connsiteY38" fmla="*/ 419100 h 1006475"/>
                <a:gd name="connsiteX39" fmla="*/ 1270000 w 1447800"/>
                <a:gd name="connsiteY39" fmla="*/ 438150 h 1006475"/>
                <a:gd name="connsiteX40" fmla="*/ 1270000 w 1447800"/>
                <a:gd name="connsiteY40" fmla="*/ 438150 h 1006475"/>
                <a:gd name="connsiteX41" fmla="*/ 1244600 w 1447800"/>
                <a:gd name="connsiteY41" fmla="*/ 431800 h 1006475"/>
                <a:gd name="connsiteX42" fmla="*/ 1247775 w 1447800"/>
                <a:gd name="connsiteY42" fmla="*/ 403225 h 1006475"/>
                <a:gd name="connsiteX43" fmla="*/ 1247775 w 1447800"/>
                <a:gd name="connsiteY43" fmla="*/ 403225 h 1006475"/>
                <a:gd name="connsiteX44" fmla="*/ 1219200 w 1447800"/>
                <a:gd name="connsiteY44" fmla="*/ 384175 h 1006475"/>
                <a:gd name="connsiteX45" fmla="*/ 1193800 w 1447800"/>
                <a:gd name="connsiteY45" fmla="*/ 431800 h 1006475"/>
                <a:gd name="connsiteX46" fmla="*/ 1158875 w 1447800"/>
                <a:gd name="connsiteY46" fmla="*/ 444500 h 1006475"/>
                <a:gd name="connsiteX47" fmla="*/ 1158875 w 1447800"/>
                <a:gd name="connsiteY47" fmla="*/ 460375 h 1006475"/>
                <a:gd name="connsiteX48" fmla="*/ 1228725 w 1447800"/>
                <a:gd name="connsiteY48" fmla="*/ 498475 h 1006475"/>
                <a:gd name="connsiteX49" fmla="*/ 1250950 w 1447800"/>
                <a:gd name="connsiteY49" fmla="*/ 479425 h 1006475"/>
                <a:gd name="connsiteX50" fmla="*/ 1295400 w 1447800"/>
                <a:gd name="connsiteY50" fmla="*/ 482600 h 1006475"/>
                <a:gd name="connsiteX51" fmla="*/ 1301750 w 1447800"/>
                <a:gd name="connsiteY51" fmla="*/ 511175 h 1006475"/>
                <a:gd name="connsiteX52" fmla="*/ 1250950 w 1447800"/>
                <a:gd name="connsiteY52" fmla="*/ 546100 h 1006475"/>
                <a:gd name="connsiteX53" fmla="*/ 1241425 w 1447800"/>
                <a:gd name="connsiteY53" fmla="*/ 571500 h 1006475"/>
                <a:gd name="connsiteX54" fmla="*/ 1241425 w 1447800"/>
                <a:gd name="connsiteY54" fmla="*/ 571500 h 1006475"/>
                <a:gd name="connsiteX55" fmla="*/ 1279525 w 1447800"/>
                <a:gd name="connsiteY55" fmla="*/ 590550 h 1006475"/>
                <a:gd name="connsiteX56" fmla="*/ 1308100 w 1447800"/>
                <a:gd name="connsiteY56" fmla="*/ 647700 h 1006475"/>
                <a:gd name="connsiteX57" fmla="*/ 1362075 w 1447800"/>
                <a:gd name="connsiteY57" fmla="*/ 682625 h 1006475"/>
                <a:gd name="connsiteX58" fmla="*/ 1343025 w 1447800"/>
                <a:gd name="connsiteY58" fmla="*/ 708025 h 1006475"/>
                <a:gd name="connsiteX59" fmla="*/ 1381125 w 1447800"/>
                <a:gd name="connsiteY59" fmla="*/ 727075 h 1006475"/>
                <a:gd name="connsiteX60" fmla="*/ 1343025 w 1447800"/>
                <a:gd name="connsiteY60" fmla="*/ 831850 h 1006475"/>
                <a:gd name="connsiteX61" fmla="*/ 1333500 w 1447800"/>
                <a:gd name="connsiteY61" fmla="*/ 889000 h 1006475"/>
                <a:gd name="connsiteX62" fmla="*/ 1282700 w 1447800"/>
                <a:gd name="connsiteY62" fmla="*/ 933450 h 1006475"/>
                <a:gd name="connsiteX63" fmla="*/ 1225550 w 1447800"/>
                <a:gd name="connsiteY63" fmla="*/ 952500 h 1006475"/>
                <a:gd name="connsiteX64" fmla="*/ 1174750 w 1447800"/>
                <a:gd name="connsiteY64" fmla="*/ 952500 h 1006475"/>
                <a:gd name="connsiteX65" fmla="*/ 1104900 w 1447800"/>
                <a:gd name="connsiteY65" fmla="*/ 1006475 h 1006475"/>
                <a:gd name="connsiteX66" fmla="*/ 1089025 w 1447800"/>
                <a:gd name="connsiteY66" fmla="*/ 981075 h 1006475"/>
                <a:gd name="connsiteX67" fmla="*/ 1054100 w 1447800"/>
                <a:gd name="connsiteY67" fmla="*/ 971550 h 1006475"/>
                <a:gd name="connsiteX68" fmla="*/ 1054100 w 1447800"/>
                <a:gd name="connsiteY68" fmla="*/ 971550 h 1006475"/>
                <a:gd name="connsiteX69" fmla="*/ 1054100 w 1447800"/>
                <a:gd name="connsiteY69" fmla="*/ 971550 h 1006475"/>
                <a:gd name="connsiteX70" fmla="*/ 1025525 w 1447800"/>
                <a:gd name="connsiteY70" fmla="*/ 981075 h 1006475"/>
                <a:gd name="connsiteX71" fmla="*/ 974725 w 1447800"/>
                <a:gd name="connsiteY71" fmla="*/ 927100 h 1006475"/>
                <a:gd name="connsiteX72" fmla="*/ 898525 w 1447800"/>
                <a:gd name="connsiteY72" fmla="*/ 949325 h 1006475"/>
                <a:gd name="connsiteX73" fmla="*/ 898525 w 1447800"/>
                <a:gd name="connsiteY73" fmla="*/ 949325 h 1006475"/>
                <a:gd name="connsiteX74" fmla="*/ 873125 w 1447800"/>
                <a:gd name="connsiteY74" fmla="*/ 981075 h 1006475"/>
                <a:gd name="connsiteX75" fmla="*/ 835025 w 1447800"/>
                <a:gd name="connsiteY75" fmla="*/ 981075 h 1006475"/>
                <a:gd name="connsiteX76" fmla="*/ 787400 w 1447800"/>
                <a:gd name="connsiteY76" fmla="*/ 911225 h 1006475"/>
                <a:gd name="connsiteX77" fmla="*/ 758825 w 1447800"/>
                <a:gd name="connsiteY77" fmla="*/ 904875 h 1006475"/>
                <a:gd name="connsiteX78" fmla="*/ 746125 w 1447800"/>
                <a:gd name="connsiteY78" fmla="*/ 879475 h 1006475"/>
                <a:gd name="connsiteX79" fmla="*/ 768350 w 1447800"/>
                <a:gd name="connsiteY79" fmla="*/ 838200 h 1006475"/>
                <a:gd name="connsiteX80" fmla="*/ 752475 w 1447800"/>
                <a:gd name="connsiteY80" fmla="*/ 793750 h 1006475"/>
                <a:gd name="connsiteX81" fmla="*/ 717550 w 1447800"/>
                <a:gd name="connsiteY81" fmla="*/ 777875 h 1006475"/>
                <a:gd name="connsiteX82" fmla="*/ 679450 w 1447800"/>
                <a:gd name="connsiteY82" fmla="*/ 749300 h 1006475"/>
                <a:gd name="connsiteX83" fmla="*/ 625475 w 1447800"/>
                <a:gd name="connsiteY83" fmla="*/ 746125 h 1006475"/>
                <a:gd name="connsiteX84" fmla="*/ 584200 w 1447800"/>
                <a:gd name="connsiteY84" fmla="*/ 796925 h 1006475"/>
                <a:gd name="connsiteX85" fmla="*/ 536575 w 1447800"/>
                <a:gd name="connsiteY85" fmla="*/ 774700 h 1006475"/>
                <a:gd name="connsiteX86" fmla="*/ 520700 w 1447800"/>
                <a:gd name="connsiteY86" fmla="*/ 774700 h 1006475"/>
                <a:gd name="connsiteX87" fmla="*/ 501650 w 1447800"/>
                <a:gd name="connsiteY87" fmla="*/ 787400 h 1006475"/>
                <a:gd name="connsiteX88" fmla="*/ 463550 w 1447800"/>
                <a:gd name="connsiteY88" fmla="*/ 781050 h 1006475"/>
                <a:gd name="connsiteX89" fmla="*/ 415925 w 1447800"/>
                <a:gd name="connsiteY89" fmla="*/ 746125 h 1006475"/>
                <a:gd name="connsiteX90" fmla="*/ 400050 w 1447800"/>
                <a:gd name="connsiteY90" fmla="*/ 765175 h 1006475"/>
                <a:gd name="connsiteX91" fmla="*/ 374650 w 1447800"/>
                <a:gd name="connsiteY91" fmla="*/ 749300 h 1006475"/>
                <a:gd name="connsiteX92" fmla="*/ 374650 w 1447800"/>
                <a:gd name="connsiteY92" fmla="*/ 749300 h 1006475"/>
                <a:gd name="connsiteX93" fmla="*/ 301625 w 1447800"/>
                <a:gd name="connsiteY93" fmla="*/ 704850 h 1006475"/>
                <a:gd name="connsiteX94" fmla="*/ 263525 w 1447800"/>
                <a:gd name="connsiteY94" fmla="*/ 714375 h 1006475"/>
                <a:gd name="connsiteX95" fmla="*/ 193675 w 1447800"/>
                <a:gd name="connsiteY95" fmla="*/ 669925 h 1006475"/>
                <a:gd name="connsiteX96" fmla="*/ 193675 w 1447800"/>
                <a:gd name="connsiteY96" fmla="*/ 669925 h 1006475"/>
                <a:gd name="connsiteX97" fmla="*/ 190500 w 1447800"/>
                <a:gd name="connsiteY97" fmla="*/ 612775 h 1006475"/>
                <a:gd name="connsiteX98" fmla="*/ 203200 w 1447800"/>
                <a:gd name="connsiteY98" fmla="*/ 587375 h 1006475"/>
                <a:gd name="connsiteX99" fmla="*/ 171450 w 1447800"/>
                <a:gd name="connsiteY99" fmla="*/ 558800 h 1006475"/>
                <a:gd name="connsiteX100" fmla="*/ 130175 w 1447800"/>
                <a:gd name="connsiteY100" fmla="*/ 555625 h 1006475"/>
                <a:gd name="connsiteX101" fmla="*/ 34925 w 1447800"/>
                <a:gd name="connsiteY101" fmla="*/ 495300 h 1006475"/>
                <a:gd name="connsiteX102" fmla="*/ 38100 w 1447800"/>
                <a:gd name="connsiteY102" fmla="*/ 463550 h 1006475"/>
                <a:gd name="connsiteX103" fmla="*/ 0 w 1447800"/>
                <a:gd name="connsiteY103" fmla="*/ 431800 h 1006475"/>
                <a:gd name="connsiteX104" fmla="*/ 0 w 1447800"/>
                <a:gd name="connsiteY104" fmla="*/ 431800 h 1006475"/>
                <a:gd name="connsiteX105" fmla="*/ 19050 w 1447800"/>
                <a:gd name="connsiteY105" fmla="*/ 403225 h 1006475"/>
                <a:gd name="connsiteX106" fmla="*/ 34925 w 1447800"/>
                <a:gd name="connsiteY106" fmla="*/ 403225 h 1006475"/>
                <a:gd name="connsiteX107" fmla="*/ 69850 w 1447800"/>
                <a:gd name="connsiteY107" fmla="*/ 400050 h 1006475"/>
                <a:gd name="connsiteX108" fmla="*/ 136525 w 1447800"/>
                <a:gd name="connsiteY108" fmla="*/ 352425 h 1006475"/>
                <a:gd name="connsiteX109" fmla="*/ 152400 w 1447800"/>
                <a:gd name="connsiteY109" fmla="*/ 317500 h 1006475"/>
                <a:gd name="connsiteX110" fmla="*/ 117475 w 1447800"/>
                <a:gd name="connsiteY110" fmla="*/ 279400 h 1006475"/>
                <a:gd name="connsiteX111" fmla="*/ 139700 w 1447800"/>
                <a:gd name="connsiteY111" fmla="*/ 257175 h 1006475"/>
                <a:gd name="connsiteX112" fmla="*/ 168275 w 1447800"/>
                <a:gd name="connsiteY112" fmla="*/ 228600 h 1006475"/>
                <a:gd name="connsiteX113" fmla="*/ 177800 w 1447800"/>
                <a:gd name="connsiteY113" fmla="*/ 203200 h 1006475"/>
                <a:gd name="connsiteX114" fmla="*/ 203200 w 1447800"/>
                <a:gd name="connsiteY114" fmla="*/ 215900 h 1006475"/>
                <a:gd name="connsiteX115" fmla="*/ 225425 w 1447800"/>
                <a:gd name="connsiteY115" fmla="*/ 193675 h 1006475"/>
                <a:gd name="connsiteX116" fmla="*/ 225425 w 1447800"/>
                <a:gd name="connsiteY116" fmla="*/ 193675 h 1006475"/>
                <a:gd name="connsiteX117" fmla="*/ 209550 w 1447800"/>
                <a:gd name="connsiteY117" fmla="*/ 165100 h 1006475"/>
                <a:gd name="connsiteX118" fmla="*/ 247650 w 1447800"/>
                <a:gd name="connsiteY118" fmla="*/ 139700 h 1006475"/>
                <a:gd name="connsiteX119" fmla="*/ 285750 w 1447800"/>
                <a:gd name="connsiteY119" fmla="*/ 171450 h 1006475"/>
                <a:gd name="connsiteX120" fmla="*/ 304800 w 1447800"/>
                <a:gd name="connsiteY120" fmla="*/ 177800 h 1006475"/>
                <a:gd name="connsiteX121" fmla="*/ 342900 w 1447800"/>
                <a:gd name="connsiteY121" fmla="*/ 184150 h 1006475"/>
                <a:gd name="connsiteX122" fmla="*/ 374650 w 1447800"/>
                <a:gd name="connsiteY122" fmla="*/ 234950 h 1006475"/>
                <a:gd name="connsiteX123" fmla="*/ 387350 w 1447800"/>
                <a:gd name="connsiteY123" fmla="*/ 263525 h 1006475"/>
                <a:gd name="connsiteX124" fmla="*/ 406400 w 1447800"/>
                <a:gd name="connsiteY124" fmla="*/ 276225 h 1006475"/>
                <a:gd name="connsiteX125" fmla="*/ 469900 w 1447800"/>
                <a:gd name="connsiteY125" fmla="*/ 266700 h 1006475"/>
                <a:gd name="connsiteX126" fmla="*/ 517525 w 1447800"/>
                <a:gd name="connsiteY126" fmla="*/ 292100 h 1006475"/>
                <a:gd name="connsiteX127" fmla="*/ 561975 w 1447800"/>
                <a:gd name="connsiteY127" fmla="*/ 333375 h 1006475"/>
                <a:gd name="connsiteX128" fmla="*/ 568325 w 1447800"/>
                <a:gd name="connsiteY128" fmla="*/ 342900 h 1006475"/>
                <a:gd name="connsiteX129" fmla="*/ 638175 w 1447800"/>
                <a:gd name="connsiteY129" fmla="*/ 330200 h 1006475"/>
                <a:gd name="connsiteX130" fmla="*/ 701675 w 1447800"/>
                <a:gd name="connsiteY130" fmla="*/ 346075 h 1006475"/>
                <a:gd name="connsiteX131" fmla="*/ 777875 w 1447800"/>
                <a:gd name="connsiteY131" fmla="*/ 365125 h 1006475"/>
                <a:gd name="connsiteX132" fmla="*/ 825500 w 1447800"/>
                <a:gd name="connsiteY132" fmla="*/ 342900 h 1006475"/>
                <a:gd name="connsiteX133" fmla="*/ 889000 w 1447800"/>
                <a:gd name="connsiteY133" fmla="*/ 336550 h 1006475"/>
                <a:gd name="connsiteX134" fmla="*/ 936625 w 1447800"/>
                <a:gd name="connsiteY134" fmla="*/ 298450 h 1006475"/>
                <a:gd name="connsiteX135" fmla="*/ 917575 w 1447800"/>
                <a:gd name="connsiteY135" fmla="*/ 266700 h 1006475"/>
                <a:gd name="connsiteX136" fmla="*/ 917575 w 1447800"/>
                <a:gd name="connsiteY136" fmla="*/ 266700 h 1006475"/>
                <a:gd name="connsiteX137" fmla="*/ 962025 w 1447800"/>
                <a:gd name="connsiteY137" fmla="*/ 273050 h 1006475"/>
                <a:gd name="connsiteX138" fmla="*/ 1022350 w 1447800"/>
                <a:gd name="connsiteY138" fmla="*/ 225425 h 1006475"/>
                <a:gd name="connsiteX139" fmla="*/ 1085850 w 1447800"/>
                <a:gd name="connsiteY139" fmla="*/ 209550 h 100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1447800" h="1006475">
                  <a:moveTo>
                    <a:pt x="1085850" y="209550"/>
                  </a:moveTo>
                  <a:lnTo>
                    <a:pt x="1047750" y="187325"/>
                  </a:lnTo>
                  <a:lnTo>
                    <a:pt x="1038225" y="177800"/>
                  </a:lnTo>
                  <a:lnTo>
                    <a:pt x="984250" y="187325"/>
                  </a:lnTo>
                  <a:lnTo>
                    <a:pt x="952500" y="155575"/>
                  </a:lnTo>
                  <a:lnTo>
                    <a:pt x="952500" y="139700"/>
                  </a:lnTo>
                  <a:lnTo>
                    <a:pt x="965200" y="123825"/>
                  </a:lnTo>
                  <a:lnTo>
                    <a:pt x="965200" y="123825"/>
                  </a:lnTo>
                  <a:lnTo>
                    <a:pt x="1006475" y="104775"/>
                  </a:lnTo>
                  <a:lnTo>
                    <a:pt x="993775" y="88900"/>
                  </a:lnTo>
                  <a:lnTo>
                    <a:pt x="1009650" y="63500"/>
                  </a:lnTo>
                  <a:lnTo>
                    <a:pt x="971550" y="25400"/>
                  </a:lnTo>
                  <a:lnTo>
                    <a:pt x="984250" y="15875"/>
                  </a:lnTo>
                  <a:lnTo>
                    <a:pt x="1028700" y="19050"/>
                  </a:lnTo>
                  <a:lnTo>
                    <a:pt x="1028700" y="19050"/>
                  </a:lnTo>
                  <a:lnTo>
                    <a:pt x="1063625" y="0"/>
                  </a:lnTo>
                  <a:lnTo>
                    <a:pt x="1073150" y="15875"/>
                  </a:lnTo>
                  <a:lnTo>
                    <a:pt x="1108075" y="15875"/>
                  </a:lnTo>
                  <a:lnTo>
                    <a:pt x="1146175" y="47625"/>
                  </a:lnTo>
                  <a:lnTo>
                    <a:pt x="1174750" y="82550"/>
                  </a:lnTo>
                  <a:lnTo>
                    <a:pt x="1200150" y="107950"/>
                  </a:lnTo>
                  <a:lnTo>
                    <a:pt x="1257300" y="139700"/>
                  </a:lnTo>
                  <a:lnTo>
                    <a:pt x="1298575" y="146050"/>
                  </a:lnTo>
                  <a:lnTo>
                    <a:pt x="1371600" y="187325"/>
                  </a:lnTo>
                  <a:lnTo>
                    <a:pt x="1425575" y="158750"/>
                  </a:lnTo>
                  <a:lnTo>
                    <a:pt x="1447800" y="177800"/>
                  </a:lnTo>
                  <a:lnTo>
                    <a:pt x="1428750" y="193675"/>
                  </a:lnTo>
                  <a:lnTo>
                    <a:pt x="1447800" y="225425"/>
                  </a:lnTo>
                  <a:lnTo>
                    <a:pt x="1412875" y="260350"/>
                  </a:lnTo>
                  <a:lnTo>
                    <a:pt x="1435100" y="323850"/>
                  </a:lnTo>
                  <a:lnTo>
                    <a:pt x="1435100" y="368300"/>
                  </a:lnTo>
                  <a:lnTo>
                    <a:pt x="1435100" y="368300"/>
                  </a:lnTo>
                  <a:lnTo>
                    <a:pt x="1447800" y="393700"/>
                  </a:lnTo>
                  <a:lnTo>
                    <a:pt x="1403350" y="422275"/>
                  </a:lnTo>
                  <a:lnTo>
                    <a:pt x="1431925" y="454025"/>
                  </a:lnTo>
                  <a:lnTo>
                    <a:pt x="1393825" y="482600"/>
                  </a:lnTo>
                  <a:lnTo>
                    <a:pt x="1349375" y="473075"/>
                  </a:lnTo>
                  <a:lnTo>
                    <a:pt x="1349375" y="441325"/>
                  </a:lnTo>
                  <a:lnTo>
                    <a:pt x="1304925" y="419100"/>
                  </a:lnTo>
                  <a:lnTo>
                    <a:pt x="1270000" y="438150"/>
                  </a:lnTo>
                  <a:lnTo>
                    <a:pt x="1270000" y="438150"/>
                  </a:lnTo>
                  <a:lnTo>
                    <a:pt x="1244600" y="431800"/>
                  </a:lnTo>
                  <a:lnTo>
                    <a:pt x="1247775" y="403225"/>
                  </a:lnTo>
                  <a:lnTo>
                    <a:pt x="1247775" y="403225"/>
                  </a:lnTo>
                  <a:lnTo>
                    <a:pt x="1219200" y="384175"/>
                  </a:lnTo>
                  <a:lnTo>
                    <a:pt x="1193800" y="431800"/>
                  </a:lnTo>
                  <a:lnTo>
                    <a:pt x="1158875" y="444500"/>
                  </a:lnTo>
                  <a:lnTo>
                    <a:pt x="1158875" y="460375"/>
                  </a:lnTo>
                  <a:lnTo>
                    <a:pt x="1228725" y="498475"/>
                  </a:lnTo>
                  <a:lnTo>
                    <a:pt x="1250950" y="479425"/>
                  </a:lnTo>
                  <a:lnTo>
                    <a:pt x="1295400" y="482600"/>
                  </a:lnTo>
                  <a:lnTo>
                    <a:pt x="1301750" y="511175"/>
                  </a:lnTo>
                  <a:lnTo>
                    <a:pt x="1250950" y="546100"/>
                  </a:lnTo>
                  <a:lnTo>
                    <a:pt x="1241425" y="571500"/>
                  </a:lnTo>
                  <a:lnTo>
                    <a:pt x="1241425" y="571500"/>
                  </a:lnTo>
                  <a:lnTo>
                    <a:pt x="1279525" y="590550"/>
                  </a:lnTo>
                  <a:lnTo>
                    <a:pt x="1308100" y="647700"/>
                  </a:lnTo>
                  <a:lnTo>
                    <a:pt x="1362075" y="682625"/>
                  </a:lnTo>
                  <a:lnTo>
                    <a:pt x="1343025" y="708025"/>
                  </a:lnTo>
                  <a:lnTo>
                    <a:pt x="1381125" y="727075"/>
                  </a:lnTo>
                  <a:lnTo>
                    <a:pt x="1343025" y="831850"/>
                  </a:lnTo>
                  <a:lnTo>
                    <a:pt x="1333500" y="889000"/>
                  </a:lnTo>
                  <a:lnTo>
                    <a:pt x="1282700" y="933450"/>
                  </a:lnTo>
                  <a:lnTo>
                    <a:pt x="1225550" y="952500"/>
                  </a:lnTo>
                  <a:lnTo>
                    <a:pt x="1174750" y="952500"/>
                  </a:lnTo>
                  <a:lnTo>
                    <a:pt x="1104900" y="1006475"/>
                  </a:lnTo>
                  <a:lnTo>
                    <a:pt x="1089025" y="981075"/>
                  </a:lnTo>
                  <a:lnTo>
                    <a:pt x="1054100" y="971550"/>
                  </a:lnTo>
                  <a:lnTo>
                    <a:pt x="1054100" y="971550"/>
                  </a:lnTo>
                  <a:lnTo>
                    <a:pt x="1054100" y="971550"/>
                  </a:lnTo>
                  <a:lnTo>
                    <a:pt x="1025525" y="981075"/>
                  </a:lnTo>
                  <a:lnTo>
                    <a:pt x="974725" y="927100"/>
                  </a:lnTo>
                  <a:lnTo>
                    <a:pt x="898525" y="949325"/>
                  </a:lnTo>
                  <a:lnTo>
                    <a:pt x="898525" y="949325"/>
                  </a:lnTo>
                  <a:lnTo>
                    <a:pt x="873125" y="981075"/>
                  </a:lnTo>
                  <a:lnTo>
                    <a:pt x="835025" y="981075"/>
                  </a:lnTo>
                  <a:lnTo>
                    <a:pt x="787400" y="911225"/>
                  </a:lnTo>
                  <a:lnTo>
                    <a:pt x="758825" y="904875"/>
                  </a:lnTo>
                  <a:lnTo>
                    <a:pt x="746125" y="879475"/>
                  </a:lnTo>
                  <a:lnTo>
                    <a:pt x="768350" y="838200"/>
                  </a:lnTo>
                  <a:lnTo>
                    <a:pt x="752475" y="793750"/>
                  </a:lnTo>
                  <a:lnTo>
                    <a:pt x="717550" y="777875"/>
                  </a:lnTo>
                  <a:lnTo>
                    <a:pt x="679450" y="749300"/>
                  </a:lnTo>
                  <a:lnTo>
                    <a:pt x="625475" y="746125"/>
                  </a:lnTo>
                  <a:lnTo>
                    <a:pt x="584200" y="796925"/>
                  </a:lnTo>
                  <a:lnTo>
                    <a:pt x="536575" y="774700"/>
                  </a:lnTo>
                  <a:lnTo>
                    <a:pt x="520700" y="774700"/>
                  </a:lnTo>
                  <a:lnTo>
                    <a:pt x="501650" y="787400"/>
                  </a:lnTo>
                  <a:lnTo>
                    <a:pt x="463550" y="781050"/>
                  </a:lnTo>
                  <a:lnTo>
                    <a:pt x="415925" y="746125"/>
                  </a:lnTo>
                  <a:lnTo>
                    <a:pt x="400050" y="765175"/>
                  </a:lnTo>
                  <a:lnTo>
                    <a:pt x="374650" y="749300"/>
                  </a:lnTo>
                  <a:lnTo>
                    <a:pt x="374650" y="749300"/>
                  </a:lnTo>
                  <a:lnTo>
                    <a:pt x="301625" y="704850"/>
                  </a:lnTo>
                  <a:lnTo>
                    <a:pt x="263525" y="714375"/>
                  </a:lnTo>
                  <a:lnTo>
                    <a:pt x="193675" y="669925"/>
                  </a:lnTo>
                  <a:lnTo>
                    <a:pt x="193675" y="669925"/>
                  </a:lnTo>
                  <a:lnTo>
                    <a:pt x="190500" y="612775"/>
                  </a:lnTo>
                  <a:lnTo>
                    <a:pt x="203200" y="587375"/>
                  </a:lnTo>
                  <a:lnTo>
                    <a:pt x="171450" y="558800"/>
                  </a:lnTo>
                  <a:lnTo>
                    <a:pt x="130175" y="555625"/>
                  </a:lnTo>
                  <a:lnTo>
                    <a:pt x="34925" y="495300"/>
                  </a:lnTo>
                  <a:lnTo>
                    <a:pt x="38100" y="463550"/>
                  </a:lnTo>
                  <a:lnTo>
                    <a:pt x="0" y="431800"/>
                  </a:lnTo>
                  <a:lnTo>
                    <a:pt x="0" y="431800"/>
                  </a:lnTo>
                  <a:lnTo>
                    <a:pt x="19050" y="403225"/>
                  </a:lnTo>
                  <a:lnTo>
                    <a:pt x="34925" y="403225"/>
                  </a:lnTo>
                  <a:lnTo>
                    <a:pt x="69850" y="400050"/>
                  </a:lnTo>
                  <a:lnTo>
                    <a:pt x="136525" y="352425"/>
                  </a:lnTo>
                  <a:lnTo>
                    <a:pt x="152400" y="317500"/>
                  </a:lnTo>
                  <a:lnTo>
                    <a:pt x="117475" y="279400"/>
                  </a:lnTo>
                  <a:lnTo>
                    <a:pt x="139700" y="257175"/>
                  </a:lnTo>
                  <a:lnTo>
                    <a:pt x="168275" y="228600"/>
                  </a:lnTo>
                  <a:lnTo>
                    <a:pt x="177800" y="203200"/>
                  </a:lnTo>
                  <a:lnTo>
                    <a:pt x="203200" y="215900"/>
                  </a:lnTo>
                  <a:lnTo>
                    <a:pt x="225425" y="193675"/>
                  </a:lnTo>
                  <a:lnTo>
                    <a:pt x="225425" y="193675"/>
                  </a:lnTo>
                  <a:lnTo>
                    <a:pt x="209550" y="165100"/>
                  </a:lnTo>
                  <a:lnTo>
                    <a:pt x="247650" y="139700"/>
                  </a:lnTo>
                  <a:lnTo>
                    <a:pt x="285750" y="171450"/>
                  </a:lnTo>
                  <a:lnTo>
                    <a:pt x="304800" y="177800"/>
                  </a:lnTo>
                  <a:lnTo>
                    <a:pt x="342900" y="184150"/>
                  </a:lnTo>
                  <a:lnTo>
                    <a:pt x="374650" y="234950"/>
                  </a:lnTo>
                  <a:lnTo>
                    <a:pt x="387350" y="263525"/>
                  </a:lnTo>
                  <a:lnTo>
                    <a:pt x="406400" y="276225"/>
                  </a:lnTo>
                  <a:lnTo>
                    <a:pt x="469900" y="266700"/>
                  </a:lnTo>
                  <a:lnTo>
                    <a:pt x="517525" y="292100"/>
                  </a:lnTo>
                  <a:lnTo>
                    <a:pt x="561975" y="333375"/>
                  </a:lnTo>
                  <a:lnTo>
                    <a:pt x="568325" y="342900"/>
                  </a:lnTo>
                  <a:lnTo>
                    <a:pt x="638175" y="330200"/>
                  </a:lnTo>
                  <a:lnTo>
                    <a:pt x="701675" y="346075"/>
                  </a:lnTo>
                  <a:lnTo>
                    <a:pt x="777875" y="365125"/>
                  </a:lnTo>
                  <a:lnTo>
                    <a:pt x="825500" y="342900"/>
                  </a:lnTo>
                  <a:lnTo>
                    <a:pt x="889000" y="336550"/>
                  </a:lnTo>
                  <a:lnTo>
                    <a:pt x="936625" y="298450"/>
                  </a:lnTo>
                  <a:lnTo>
                    <a:pt x="917575" y="266700"/>
                  </a:lnTo>
                  <a:lnTo>
                    <a:pt x="917575" y="266700"/>
                  </a:lnTo>
                  <a:lnTo>
                    <a:pt x="962025" y="273050"/>
                  </a:lnTo>
                  <a:lnTo>
                    <a:pt x="1022350" y="225425"/>
                  </a:lnTo>
                  <a:lnTo>
                    <a:pt x="1085850" y="209550"/>
                  </a:lnTo>
                  <a:close/>
                </a:path>
              </a:pathLst>
            </a:custGeom>
            <a:gradFill flip="none" rotWithShape="1">
              <a:gsLst>
                <a:gs pos="0">
                  <a:srgbClr val="C6C6C6"/>
                </a:gs>
                <a:gs pos="33000">
                  <a:schemeClr val="bg1">
                    <a:lumMod val="85000"/>
                  </a:schemeClr>
                </a:gs>
                <a:gs pos="61000">
                  <a:schemeClr val="bg1"/>
                </a:gs>
              </a:gsLst>
              <a:lin ang="108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sp>
        <p:nvSpPr>
          <p:cNvPr id="14" name="文本框 2">
            <a:extLst>
              <a:ext uri="{FF2B5EF4-FFF2-40B4-BE49-F238E27FC236}">
                <a16:creationId xmlns:a16="http://schemas.microsoft.com/office/drawing/2014/main" id="{65208293-C1B4-4ECD-8EB3-569C6568C700}"/>
              </a:ext>
            </a:extLst>
          </p:cNvPr>
          <p:cNvSpPr txBox="1"/>
          <p:nvPr/>
        </p:nvSpPr>
        <p:spPr>
          <a:xfrm>
            <a:off x="-1" y="429331"/>
            <a:ext cx="9143993"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公元</a:t>
            </a:r>
            <a:r>
              <a:rPr lang="en-US" altLang="zh-CN" sz="3600" b="1" dirty="0">
                <a:solidFill>
                  <a:srgbClr val="052262"/>
                </a:solidFill>
                <a:latin typeface="微软雅黑" panose="020B0503020204020204" pitchFamily="34" charset="-122"/>
                <a:ea typeface="微软雅黑" panose="020B0503020204020204" pitchFamily="34" charset="-122"/>
              </a:rPr>
              <a:t>2000</a:t>
            </a:r>
            <a:r>
              <a:rPr lang="zh-CN" altLang="en-US" sz="3600" b="1" dirty="0">
                <a:solidFill>
                  <a:srgbClr val="052262"/>
                </a:solidFill>
                <a:latin typeface="微软雅黑" panose="020B0503020204020204" pitchFamily="34" charset="-122"/>
                <a:ea typeface="微软雅黑" panose="020B0503020204020204" pitchFamily="34" charset="-122"/>
              </a:rPr>
              <a:t>年</a:t>
            </a:r>
          </a:p>
        </p:txBody>
      </p:sp>
      <p:sp>
        <p:nvSpPr>
          <p:cNvPr id="15" name="矩形 14">
            <a:extLst>
              <a:ext uri="{FF2B5EF4-FFF2-40B4-BE49-F238E27FC236}">
                <a16:creationId xmlns:a16="http://schemas.microsoft.com/office/drawing/2014/main" id="{C7DBF5AE-1F6B-46F0-918E-D1148375FF57}"/>
              </a:ext>
            </a:extLst>
          </p:cNvPr>
          <p:cNvSpPr/>
          <p:nvPr/>
        </p:nvSpPr>
        <p:spPr>
          <a:xfrm>
            <a:off x="3529897" y="5138182"/>
            <a:ext cx="1510748" cy="541294"/>
          </a:xfrm>
          <a:prstGeom prst="rect">
            <a:avLst/>
          </a:prstGeom>
          <a:solidFill>
            <a:srgbClr val="D1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6108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3000"/>
                                        <p:tgtEl>
                                          <p:spTgt spid="10"/>
                                        </p:tgtEl>
                                      </p:cBhvr>
                                    </p:animEffect>
                                    <p:set>
                                      <p:cBhvr>
                                        <p:cTn id="7" dur="1" fill="hold">
                                          <p:stCondLst>
                                            <p:cond delay="2999"/>
                                          </p:stCondLst>
                                        </p:cTn>
                                        <p:tgtEl>
                                          <p:spTgt spid="10"/>
                                        </p:tgtEl>
                                        <p:attrNameLst>
                                          <p:attrName>style.visibility</p:attrName>
                                        </p:attrNameLst>
                                      </p:cBhvr>
                                      <p:to>
                                        <p:strVal val="hidden"/>
                                      </p:to>
                                    </p:set>
                                  </p:childTnLst>
                                </p:cTn>
                              </p:par>
                              <p:par>
                                <p:cTn id="8" presetID="10" presetClass="entr" presetSubtype="0"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3000"/>
                                        <p:tgtEl>
                                          <p:spTgt spid="9"/>
                                        </p:tgtEl>
                                      </p:cBhvr>
                                    </p:animEffect>
                                  </p:childTnLst>
                                </p:cTn>
                              </p:par>
                            </p:childTnLst>
                          </p:cTn>
                        </p:par>
                        <p:par>
                          <p:cTn id="11" fill="hold">
                            <p:stCondLst>
                              <p:cond delay="3500"/>
                            </p:stCondLst>
                            <p:childTnLst>
                              <p:par>
                                <p:cTn id="12" presetID="10" presetClass="exit" presetSubtype="0" fill="hold" nodeType="afterEffect">
                                  <p:stCondLst>
                                    <p:cond delay="0"/>
                                  </p:stCondLst>
                                  <p:childTnLst>
                                    <p:animEffect transition="out" filter="fade">
                                      <p:cBhvr>
                                        <p:cTn id="13" dur="3000"/>
                                        <p:tgtEl>
                                          <p:spTgt spid="9"/>
                                        </p:tgtEl>
                                      </p:cBhvr>
                                    </p:animEffect>
                                    <p:set>
                                      <p:cBhvr>
                                        <p:cTn id="14" dur="1" fill="hold">
                                          <p:stCondLst>
                                            <p:cond delay="2999"/>
                                          </p:stCondLst>
                                        </p:cTn>
                                        <p:tgtEl>
                                          <p:spTgt spid="9"/>
                                        </p:tgtEl>
                                        <p:attrNameLst>
                                          <p:attrName>style.visibility</p:attrName>
                                        </p:attrNameLst>
                                      </p:cBhvr>
                                      <p:to>
                                        <p:strVal val="hidden"/>
                                      </p:to>
                                    </p:set>
                                  </p:childTnLst>
                                </p:cTn>
                              </p:par>
                              <p:par>
                                <p:cTn id="15" presetID="10" presetClass="entr" presetSubtype="0" fill="hold" nodeType="withEffect">
                                  <p:stCondLst>
                                    <p:cond delay="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3000"/>
                                        <p:tgtEl>
                                          <p:spTgt spid="8"/>
                                        </p:tgtEl>
                                      </p:cBhvr>
                                    </p:animEffect>
                                  </p:childTnLst>
                                </p:cTn>
                              </p:par>
                            </p:childTnLst>
                          </p:cTn>
                        </p:par>
                        <p:par>
                          <p:cTn id="18" fill="hold">
                            <p:stCondLst>
                              <p:cond delay="7000"/>
                            </p:stCondLst>
                            <p:childTnLst>
                              <p:par>
                                <p:cTn id="19" presetID="10" presetClass="exit" presetSubtype="0" fill="hold" nodeType="afterEffect">
                                  <p:stCondLst>
                                    <p:cond delay="0"/>
                                  </p:stCondLst>
                                  <p:childTnLst>
                                    <p:animEffect transition="out" filter="fade">
                                      <p:cBhvr>
                                        <p:cTn id="20" dur="3000"/>
                                        <p:tgtEl>
                                          <p:spTgt spid="8"/>
                                        </p:tgtEl>
                                      </p:cBhvr>
                                    </p:animEffect>
                                    <p:set>
                                      <p:cBhvr>
                                        <p:cTn id="21" dur="1" fill="hold">
                                          <p:stCondLst>
                                            <p:cond delay="2999"/>
                                          </p:stCondLst>
                                        </p:cTn>
                                        <p:tgtEl>
                                          <p:spTgt spid="8"/>
                                        </p:tgtEl>
                                        <p:attrNameLst>
                                          <p:attrName>style.visibility</p:attrName>
                                        </p:attrNameLst>
                                      </p:cBhvr>
                                      <p:to>
                                        <p:strVal val="hidden"/>
                                      </p:to>
                                    </p:set>
                                  </p:childTnLst>
                                </p:cTn>
                              </p:par>
                              <p:par>
                                <p:cTn id="22" presetID="10" presetClass="entr" presetSubtype="0" fill="hold" nodeType="withEffect">
                                  <p:stCondLst>
                                    <p:cond delay="50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718217" y="2179624"/>
            <a:ext cx="7782092" cy="4482190"/>
          </a:xfrm>
          <a:prstGeom prst="rect">
            <a:avLst/>
          </a:prstGeom>
          <a:noFill/>
          <a:ln w="9525">
            <a:noFill/>
            <a:miter lim="800000"/>
            <a:headEnd/>
            <a:tailEnd/>
          </a:ln>
          <a:effectLst/>
        </p:spPr>
        <p:txBody>
          <a:bodyPr lIns="81041" tIns="40521" rIns="81041" bIns="40521"/>
          <a:lstStyle/>
          <a:p>
            <a:pPr lvl="0" defTabSz="685800">
              <a:defRPr/>
            </a:pPr>
            <a:endParaRPr lang="en-CN" sz="2400" dirty="0"/>
          </a:p>
        </p:txBody>
      </p:sp>
      <p:sp>
        <p:nvSpPr>
          <p:cNvPr id="4" name="文本框 2">
            <a:extLst>
              <a:ext uri="{FF2B5EF4-FFF2-40B4-BE49-F238E27FC236}">
                <a16:creationId xmlns:a16="http://schemas.microsoft.com/office/drawing/2014/main" id="{B82B77A7-1A1C-9540-884B-1F7B722BAA97}"/>
              </a:ext>
            </a:extLst>
          </p:cNvPr>
          <p:cNvSpPr txBox="1"/>
          <p:nvPr/>
        </p:nvSpPr>
        <p:spPr>
          <a:xfrm>
            <a:off x="-1" y="429331"/>
            <a:ext cx="9143993"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主再来的迹象</a:t>
            </a:r>
          </a:p>
        </p:txBody>
      </p:sp>
      <p:cxnSp>
        <p:nvCxnSpPr>
          <p:cNvPr id="5" name="直线连接符 4">
            <a:extLst>
              <a:ext uri="{FF2B5EF4-FFF2-40B4-BE49-F238E27FC236}">
                <a16:creationId xmlns:a16="http://schemas.microsoft.com/office/drawing/2014/main" id="{E7E58E26-83D5-8246-8CBE-875788419684}"/>
              </a:ext>
            </a:extLst>
          </p:cNvPr>
          <p:cNvCxnSpPr>
            <a:cxnSpLocks/>
            <a:stCxn id="9" idx="1"/>
          </p:cNvCxnSpPr>
          <p:nvPr/>
        </p:nvCxnSpPr>
        <p:spPr>
          <a:xfrm>
            <a:off x="446212" y="1431032"/>
            <a:ext cx="0" cy="506810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01C60BAF-DBA3-1346-9657-4DC6526ACC25}"/>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5D3C7E64-00A5-1E43-8E35-03AB1DBF4B67}"/>
              </a:ext>
            </a:extLst>
          </p:cNvPr>
          <p:cNvCxnSpPr>
            <a:cxnSpLocks/>
          </p:cNvCxnSpPr>
          <p:nvPr/>
        </p:nvCxnSpPr>
        <p:spPr>
          <a:xfrm flipH="1">
            <a:off x="971601" y="1421212"/>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7E96BCF6-53D4-054F-B545-3B187BFE97F7}"/>
              </a:ext>
            </a:extLst>
          </p:cNvPr>
          <p:cNvCxnSpPr>
            <a:cxnSpLocks/>
          </p:cNvCxnSpPr>
          <p:nvPr/>
        </p:nvCxnSpPr>
        <p:spPr>
          <a:xfrm>
            <a:off x="8714269" y="1431032"/>
            <a:ext cx="0" cy="506810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0F978487-7A38-184B-BC10-4EB8D0663FA3}"/>
              </a:ext>
            </a:extLst>
          </p:cNvPr>
          <p:cNvPicPr>
            <a:picLocks noChangeAspect="1"/>
          </p:cNvPicPr>
          <p:nvPr/>
        </p:nvPicPr>
        <p:blipFill rotWithShape="1">
          <a:blip r:embed="rId3"/>
          <a:srcRect l="38822" t="7371" r="20768" b="51298"/>
          <a:stretch/>
        </p:blipFill>
        <p:spPr>
          <a:xfrm>
            <a:off x="446212" y="1165959"/>
            <a:ext cx="544010" cy="530146"/>
          </a:xfrm>
          <a:prstGeom prst="rect">
            <a:avLst/>
          </a:prstGeom>
        </p:spPr>
      </p:pic>
      <p:pic>
        <p:nvPicPr>
          <p:cNvPr id="10" name="图片 9">
            <a:extLst>
              <a:ext uri="{FF2B5EF4-FFF2-40B4-BE49-F238E27FC236}">
                <a16:creationId xmlns:a16="http://schemas.microsoft.com/office/drawing/2014/main" id="{946FC0BB-20AE-DF45-BC7D-0F9E76E44D9C}"/>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718217" y="1535116"/>
            <a:ext cx="7742663" cy="1984478"/>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马可福音</a:t>
            </a:r>
            <a:r>
              <a:rPr lang="en-US" altLang="zh-CN" sz="2800" dirty="0">
                <a:latin typeface="Microsoft YaHei" panose="020B0503020204020204" pitchFamily="34" charset="-122"/>
                <a:ea typeface="Microsoft YaHei" panose="020B0503020204020204" pitchFamily="34" charset="-122"/>
              </a:rPr>
              <a:t>13:28“</a:t>
            </a:r>
            <a:r>
              <a:rPr lang="zh-CN" altLang="en-US" sz="2800" dirty="0">
                <a:latin typeface="Microsoft YaHei" panose="020B0503020204020204" pitchFamily="34" charset="-122"/>
                <a:ea typeface="Microsoft YaHei" panose="020B0503020204020204" pitchFamily="34" charset="-122"/>
              </a:rPr>
              <a:t>你们可以从无花果树学个比方：当树枝发嫩长叶的时候，你们就知道夏天近了。</a:t>
            </a:r>
            <a:r>
              <a:rPr lang="en-US" altLang="zh-CN" sz="2800" dirty="0">
                <a:latin typeface="Microsoft YaHei" panose="020B0503020204020204" pitchFamily="34" charset="-122"/>
                <a:ea typeface="Microsoft YaHei" panose="020B0503020204020204" pitchFamily="34" charset="-122"/>
              </a:rPr>
              <a:t>29</a:t>
            </a:r>
            <a:r>
              <a:rPr lang="zh-CN" altLang="en-US" sz="2800" dirty="0">
                <a:latin typeface="Microsoft YaHei" panose="020B0503020204020204" pitchFamily="34" charset="-122"/>
                <a:ea typeface="Microsoft YaHei" panose="020B0503020204020204" pitchFamily="34" charset="-122"/>
              </a:rPr>
              <a:t>这样，你们几时看见这些事成就，也该知道人子近了，正在门口了。”</a:t>
            </a:r>
          </a:p>
        </p:txBody>
      </p:sp>
      <p:pic>
        <p:nvPicPr>
          <p:cNvPr id="12" name="图片 11">
            <a:extLst>
              <a:ext uri="{FF2B5EF4-FFF2-40B4-BE49-F238E27FC236}">
                <a16:creationId xmlns:a16="http://schemas.microsoft.com/office/drawing/2014/main" id="{29A03AE5-281B-A348-B2C8-2F2E8ADBB780}"/>
              </a:ext>
            </a:extLst>
          </p:cNvPr>
          <p:cNvPicPr>
            <a:picLocks noChangeAspect="1"/>
          </p:cNvPicPr>
          <p:nvPr/>
        </p:nvPicPr>
        <p:blipFill>
          <a:blip r:embed="rId5"/>
          <a:stretch>
            <a:fillRect/>
          </a:stretch>
        </p:blipFill>
        <p:spPr>
          <a:xfrm>
            <a:off x="1890389" y="3642864"/>
            <a:ext cx="5147018" cy="270218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498546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A6053E-C9C4-114A-AEF8-E24E2C89B603}"/>
              </a:ext>
            </a:extLst>
          </p:cNvPr>
          <p:cNvSpPr>
            <a:spLocks noGrp="1"/>
          </p:cNvSpPr>
          <p:nvPr>
            <p:ph type="title"/>
          </p:nvPr>
        </p:nvSpPr>
        <p:spPr/>
        <p:txBody>
          <a:bodyPr/>
          <a:lstStyle/>
          <a:p>
            <a:r>
              <a:rPr lang="zh-CN" altLang="en-US" dirty="0">
                <a:solidFill>
                  <a:srgbClr val="052262"/>
                </a:solidFill>
                <a:latin typeface="微软雅黑" panose="020B0503020204020204" pitchFamily="34" charset="-122"/>
                <a:ea typeface="微软雅黑" panose="020B0503020204020204" pitchFamily="34" charset="-122"/>
              </a:rPr>
              <a:t>耶稣再来时的预兆</a:t>
            </a:r>
          </a:p>
        </p:txBody>
      </p:sp>
      <p:sp>
        <p:nvSpPr>
          <p:cNvPr id="3" name="文本框 2">
            <a:extLst>
              <a:ext uri="{FF2B5EF4-FFF2-40B4-BE49-F238E27FC236}">
                <a16:creationId xmlns:a16="http://schemas.microsoft.com/office/drawing/2014/main" id="{E6887248-4B8B-4648-8046-5AE515CA7ACF}"/>
              </a:ext>
            </a:extLst>
          </p:cNvPr>
          <p:cNvSpPr txBox="1"/>
          <p:nvPr/>
        </p:nvSpPr>
        <p:spPr>
          <a:xfrm>
            <a:off x="971601" y="1729121"/>
            <a:ext cx="6332183" cy="1030539"/>
          </a:xfrm>
          <a:prstGeom prst="rect">
            <a:avLst/>
          </a:prstGeom>
          <a:noFill/>
        </p:spPr>
        <p:txBody>
          <a:bodyPr wrap="none" rtlCol="0">
            <a:spAutoFit/>
          </a:bodyPr>
          <a:lstStyle/>
          <a:p>
            <a:pPr>
              <a:lnSpc>
                <a:spcPts val="3840"/>
              </a:lnSpc>
            </a:pPr>
            <a:r>
              <a:rPr kumimoji="1" lang="en-US" altLang="zh-CN" sz="2800" dirty="0">
                <a:solidFill>
                  <a:srgbClr val="FF0000"/>
                </a:solidFill>
                <a:latin typeface="Microsoft YaHei" panose="020B0503020204020204" pitchFamily="34" charset="-122"/>
                <a:ea typeface="Microsoft YaHei" panose="020B0503020204020204" pitchFamily="34" charset="-122"/>
              </a:rPr>
              <a:t>1. </a:t>
            </a:r>
            <a:r>
              <a:rPr kumimoji="1" lang="zh-CN" altLang="en-US" sz="2800" dirty="0">
                <a:solidFill>
                  <a:srgbClr val="FF0000"/>
                </a:solidFill>
                <a:latin typeface="Microsoft YaHei" panose="020B0503020204020204" pitchFamily="34" charset="-122"/>
                <a:ea typeface="Microsoft YaHei" panose="020B0503020204020204" pitchFamily="34" charset="-122"/>
              </a:rPr>
              <a:t>福音传遍全球；</a:t>
            </a:r>
          </a:p>
          <a:p>
            <a:pPr>
              <a:lnSpc>
                <a:spcPts val="3840"/>
              </a:lnSpc>
            </a:pPr>
            <a:r>
              <a:rPr kumimoji="1" lang="en-US" altLang="zh-CN" sz="2800" dirty="0">
                <a:latin typeface="Microsoft YaHei" panose="020B0503020204020204" pitchFamily="34" charset="-122"/>
                <a:ea typeface="Microsoft YaHei" panose="020B0503020204020204" pitchFamily="34" charset="-122"/>
              </a:rPr>
              <a:t>2. </a:t>
            </a:r>
            <a:r>
              <a:rPr kumimoji="1" lang="zh-CN" altLang="en-US" sz="2800" dirty="0">
                <a:latin typeface="Microsoft YaHei" panose="020B0503020204020204" pitchFamily="34" charset="-122"/>
                <a:ea typeface="Microsoft YaHei" panose="020B0503020204020204" pitchFamily="34" charset="-122"/>
              </a:rPr>
              <a:t>犹太人归回以色列并控制耶路撒冷。</a:t>
            </a:r>
          </a:p>
        </p:txBody>
      </p:sp>
      <p:cxnSp>
        <p:nvCxnSpPr>
          <p:cNvPr id="5" name="直线连接符 4">
            <a:extLst>
              <a:ext uri="{FF2B5EF4-FFF2-40B4-BE49-F238E27FC236}">
                <a16:creationId xmlns:a16="http://schemas.microsoft.com/office/drawing/2014/main" id="{B7F4CEF0-29D6-704C-9E16-46A47ACDD1AF}"/>
              </a:ext>
            </a:extLst>
          </p:cNvPr>
          <p:cNvCxnSpPr>
            <a:cxnSpLocks/>
            <a:stCxn id="9" idx="1"/>
          </p:cNvCxnSpPr>
          <p:nvPr/>
        </p:nvCxnSpPr>
        <p:spPr>
          <a:xfrm>
            <a:off x="446212" y="1640577"/>
            <a:ext cx="0" cy="485856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4ADA7000-14DA-8244-8FFE-76C275A443D8}"/>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FB979963-15C5-5F45-98F1-AAE6A6E39F64}"/>
              </a:ext>
            </a:extLst>
          </p:cNvPr>
          <p:cNvCxnSpPr>
            <a:cxnSpLocks/>
          </p:cNvCxnSpPr>
          <p:nvPr/>
        </p:nvCxnSpPr>
        <p:spPr>
          <a:xfrm flipH="1">
            <a:off x="971601" y="163075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7A85DF54-5DA4-AE4E-AF3E-8C3752AC5222}"/>
              </a:ext>
            </a:extLst>
          </p:cNvPr>
          <p:cNvCxnSpPr>
            <a:cxnSpLocks/>
          </p:cNvCxnSpPr>
          <p:nvPr/>
        </p:nvCxnSpPr>
        <p:spPr>
          <a:xfrm>
            <a:off x="8714269" y="1640577"/>
            <a:ext cx="0" cy="472045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E55FAFAC-B12D-E84C-B60D-41CF780E1053}"/>
              </a:ext>
            </a:extLst>
          </p:cNvPr>
          <p:cNvPicPr>
            <a:picLocks noChangeAspect="1"/>
          </p:cNvPicPr>
          <p:nvPr/>
        </p:nvPicPr>
        <p:blipFill rotWithShape="1">
          <a:blip r:embed="rId3"/>
          <a:srcRect l="38822" t="7371" r="20768" b="51298"/>
          <a:stretch/>
        </p:blipFill>
        <p:spPr>
          <a:xfrm>
            <a:off x="446212" y="1375504"/>
            <a:ext cx="544010" cy="530146"/>
          </a:xfrm>
          <a:prstGeom prst="rect">
            <a:avLst/>
          </a:prstGeom>
        </p:spPr>
      </p:pic>
      <p:pic>
        <p:nvPicPr>
          <p:cNvPr id="10" name="图片 9">
            <a:extLst>
              <a:ext uri="{FF2B5EF4-FFF2-40B4-BE49-F238E27FC236}">
                <a16:creationId xmlns:a16="http://schemas.microsoft.com/office/drawing/2014/main" id="{06E0F5DD-DAA6-B440-89AA-387C97D44933}"/>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pic>
        <p:nvPicPr>
          <p:cNvPr id="11" name="Picture 10">
            <a:extLst>
              <a:ext uri="{FF2B5EF4-FFF2-40B4-BE49-F238E27FC236}">
                <a16:creationId xmlns:a16="http://schemas.microsoft.com/office/drawing/2014/main" id="{2E02E080-59AC-1643-885E-7A0DFF6149E3}"/>
              </a:ext>
            </a:extLst>
          </p:cNvPr>
          <p:cNvPicPr>
            <a:picLocks noChangeAspect="1"/>
          </p:cNvPicPr>
          <p:nvPr/>
        </p:nvPicPr>
        <p:blipFill>
          <a:blip r:embed="rId5"/>
          <a:stretch>
            <a:fillRect/>
          </a:stretch>
        </p:blipFill>
        <p:spPr>
          <a:xfrm>
            <a:off x="854208" y="3083014"/>
            <a:ext cx="3553884" cy="259433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C0F4D50C-21B5-484E-8252-13D77B326C8F}"/>
              </a:ext>
            </a:extLst>
          </p:cNvPr>
          <p:cNvSpPr txBox="1"/>
          <p:nvPr/>
        </p:nvSpPr>
        <p:spPr>
          <a:xfrm>
            <a:off x="854208" y="5803225"/>
            <a:ext cx="3553874" cy="461665"/>
          </a:xfrm>
          <a:prstGeom prst="rect">
            <a:avLst/>
          </a:prstGeom>
          <a:noFill/>
        </p:spPr>
        <p:txBody>
          <a:bodyPr wrap="square" rtlCol="0">
            <a:spAutoFit/>
          </a:bodyPr>
          <a:lstStyle/>
          <a:p>
            <a:pPr algn="ctr"/>
            <a:r>
              <a:rPr lang="en-CN" sz="2400" dirty="0">
                <a:latin typeface="Microsoft YaHei" panose="020B0503020204020204" pitchFamily="34" charset="-122"/>
                <a:ea typeface="Microsoft YaHei" panose="020B0503020204020204" pitchFamily="34" charset="-122"/>
              </a:rPr>
              <a:t>在印度派福音单张</a:t>
            </a:r>
          </a:p>
        </p:txBody>
      </p:sp>
      <p:pic>
        <p:nvPicPr>
          <p:cNvPr id="15" name="Picture 14">
            <a:extLst>
              <a:ext uri="{FF2B5EF4-FFF2-40B4-BE49-F238E27FC236}">
                <a16:creationId xmlns:a16="http://schemas.microsoft.com/office/drawing/2014/main" id="{9FA224F6-AF37-0B4A-98B7-DC2E13066F71}"/>
              </a:ext>
            </a:extLst>
          </p:cNvPr>
          <p:cNvPicPr>
            <a:picLocks noChangeAspect="1"/>
          </p:cNvPicPr>
          <p:nvPr/>
        </p:nvPicPr>
        <p:blipFill>
          <a:blip r:embed="rId6"/>
          <a:stretch>
            <a:fillRect/>
          </a:stretch>
        </p:blipFill>
        <p:spPr>
          <a:xfrm>
            <a:off x="-3276646" y="2147357"/>
            <a:ext cx="2786180" cy="2563286"/>
          </a:xfrm>
          <a:prstGeom prst="rect">
            <a:avLst/>
          </a:prstGeom>
        </p:spPr>
      </p:pic>
      <p:pic>
        <p:nvPicPr>
          <p:cNvPr id="17" name="Picture 16">
            <a:extLst>
              <a:ext uri="{FF2B5EF4-FFF2-40B4-BE49-F238E27FC236}">
                <a16:creationId xmlns:a16="http://schemas.microsoft.com/office/drawing/2014/main" id="{6442B1B9-1E7B-E648-A252-7CD606A944BF}"/>
              </a:ext>
            </a:extLst>
          </p:cNvPr>
          <p:cNvPicPr>
            <a:picLocks noChangeAspect="1"/>
          </p:cNvPicPr>
          <p:nvPr/>
        </p:nvPicPr>
        <p:blipFill>
          <a:blip r:embed="rId7"/>
          <a:stretch>
            <a:fillRect/>
          </a:stretch>
        </p:blipFill>
        <p:spPr>
          <a:xfrm>
            <a:off x="4485460" y="3083013"/>
            <a:ext cx="3898573" cy="259432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extBox 17">
            <a:extLst>
              <a:ext uri="{FF2B5EF4-FFF2-40B4-BE49-F238E27FC236}">
                <a16:creationId xmlns:a16="http://schemas.microsoft.com/office/drawing/2014/main" id="{7F1025EB-6041-3643-B311-405ED15C7B93}"/>
              </a:ext>
            </a:extLst>
          </p:cNvPr>
          <p:cNvSpPr txBox="1"/>
          <p:nvPr/>
        </p:nvSpPr>
        <p:spPr>
          <a:xfrm>
            <a:off x="4485460" y="5803225"/>
            <a:ext cx="3898573" cy="461665"/>
          </a:xfrm>
          <a:prstGeom prst="rect">
            <a:avLst/>
          </a:prstGeom>
          <a:noFill/>
        </p:spPr>
        <p:txBody>
          <a:bodyPr wrap="square" rtlCol="0">
            <a:spAutoFit/>
          </a:bodyPr>
          <a:lstStyle/>
          <a:p>
            <a:pPr algn="ctr"/>
            <a:r>
              <a:rPr lang="en-CN" sz="2400" dirty="0">
                <a:latin typeface="Microsoft YaHei" panose="020B0503020204020204" pitchFamily="34" charset="-122"/>
                <a:ea typeface="Microsoft YaHei" panose="020B0503020204020204" pitchFamily="34" charset="-122"/>
              </a:rPr>
              <a:t>以色列军队在耶路撒冷</a:t>
            </a:r>
          </a:p>
        </p:txBody>
      </p:sp>
    </p:spTree>
    <p:extLst>
      <p:ext uri="{BB962C8B-B14F-4D97-AF65-F5344CB8AC3E}">
        <p14:creationId xmlns:p14="http://schemas.microsoft.com/office/powerpoint/2010/main" val="37742399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6323F22-D54B-FC4B-8EC2-6E0ECDA84EDC}"/>
              </a:ext>
            </a:extLst>
          </p:cNvPr>
          <p:cNvPicPr>
            <a:picLocks noChangeAspect="1"/>
          </p:cNvPicPr>
          <p:nvPr/>
        </p:nvPicPr>
        <p:blipFill>
          <a:blip r:embed="rId3"/>
          <a:stretch>
            <a:fillRect/>
          </a:stretch>
        </p:blipFill>
        <p:spPr>
          <a:xfrm>
            <a:off x="0" y="391439"/>
            <a:ext cx="9144000" cy="607512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185354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6FD9102-61DC-7740-BE13-87CB856AF56F}"/>
              </a:ext>
            </a:extLst>
          </p:cNvPr>
          <p:cNvPicPr>
            <a:picLocks noChangeAspect="1"/>
          </p:cNvPicPr>
          <p:nvPr/>
        </p:nvPicPr>
        <p:blipFill>
          <a:blip r:embed="rId3"/>
          <a:stretch>
            <a:fillRect/>
          </a:stretch>
        </p:blipFill>
        <p:spPr>
          <a:xfrm>
            <a:off x="-277793" y="521142"/>
            <a:ext cx="9144000" cy="6834289"/>
          </a:xfrm>
          <a:prstGeom prst="rect">
            <a:avLst/>
          </a:prstGeom>
        </p:spPr>
      </p:pic>
      <p:sp>
        <p:nvSpPr>
          <p:cNvPr id="4" name="文本框 3">
            <a:extLst>
              <a:ext uri="{FF2B5EF4-FFF2-40B4-BE49-F238E27FC236}">
                <a16:creationId xmlns:a16="http://schemas.microsoft.com/office/drawing/2014/main" id="{6BA5C864-DEDB-7546-8448-02FC5ACEC1D5}"/>
              </a:ext>
            </a:extLst>
          </p:cNvPr>
          <p:cNvSpPr txBox="1"/>
          <p:nvPr/>
        </p:nvSpPr>
        <p:spPr>
          <a:xfrm>
            <a:off x="3994815" y="2216564"/>
            <a:ext cx="1415772" cy="1569660"/>
          </a:xfrm>
          <a:prstGeom prst="rect">
            <a:avLst/>
          </a:prstGeom>
          <a:noFill/>
        </p:spPr>
        <p:txBody>
          <a:bodyPr wrap="none" rtlCol="0">
            <a:spAutoFit/>
          </a:bodyPr>
          <a:lstStyle/>
          <a:p>
            <a:pPr algn="ctr"/>
            <a:r>
              <a:rPr kumimoji="1" lang="zh-CN" altLang="en-US" sz="3200" dirty="0">
                <a:solidFill>
                  <a:schemeClr val="tx2">
                    <a:lumMod val="50000"/>
                  </a:schemeClr>
                </a:solidFill>
                <a:latin typeface="FZLanTingHei-DB-GBK" panose="02000000000000000000" pitchFamily="2" charset="-122"/>
                <a:ea typeface="FZLanTingHei-DB-GBK" panose="02000000000000000000" pitchFamily="2" charset="-122"/>
              </a:rPr>
              <a:t>下节课</a:t>
            </a:r>
            <a:endParaRPr kumimoji="1" lang="en-US" altLang="zh-CN" sz="3200" dirty="0">
              <a:solidFill>
                <a:schemeClr val="tx2">
                  <a:lumMod val="50000"/>
                </a:schemeClr>
              </a:solidFill>
              <a:latin typeface="FZLanTingHei-DB-GBK" panose="02000000000000000000" pitchFamily="2" charset="-122"/>
              <a:ea typeface="FZLanTingHei-DB-GBK" panose="02000000000000000000" pitchFamily="2" charset="-122"/>
            </a:endParaRPr>
          </a:p>
          <a:p>
            <a:pPr algn="ctr"/>
            <a:r>
              <a:rPr kumimoji="1" lang="zh-CN" altLang="en-US" sz="3200" dirty="0">
                <a:solidFill>
                  <a:schemeClr val="tx2">
                    <a:lumMod val="50000"/>
                  </a:schemeClr>
                </a:solidFill>
                <a:latin typeface="FZLanTingHei-DB-GBK" panose="02000000000000000000" pitchFamily="2" charset="-122"/>
                <a:ea typeface="FZLanTingHei-DB-GBK" panose="02000000000000000000" pitchFamily="2" charset="-122"/>
              </a:rPr>
              <a:t>再见！</a:t>
            </a:r>
            <a:endParaRPr kumimoji="1" lang="en-US" altLang="zh-CN" sz="3200" dirty="0">
              <a:solidFill>
                <a:schemeClr val="tx2">
                  <a:lumMod val="50000"/>
                </a:schemeClr>
              </a:solidFill>
              <a:latin typeface="FZLanTingHei-DB-GBK" panose="02000000000000000000" pitchFamily="2" charset="-122"/>
              <a:ea typeface="FZLanTingHei-DB-GBK" panose="02000000000000000000" pitchFamily="2" charset="-122"/>
            </a:endParaRPr>
          </a:p>
          <a:p>
            <a:pPr algn="ctr"/>
            <a:endParaRPr kumimoji="1" lang="zh-CN" altLang="en-US" sz="3200" dirty="0">
              <a:solidFill>
                <a:schemeClr val="tx2">
                  <a:lumMod val="50000"/>
                </a:schemeClr>
              </a:solidFill>
              <a:latin typeface="FZLanTingHei-DB-GBK" panose="02000000000000000000" pitchFamily="2" charset="-122"/>
              <a:ea typeface="FZLanTingHei-DB-GBK" panose="02000000000000000000" pitchFamily="2" charset="-122"/>
            </a:endParaRPr>
          </a:p>
        </p:txBody>
      </p:sp>
    </p:spTree>
    <p:extLst>
      <p:ext uri="{BB962C8B-B14F-4D97-AF65-F5344CB8AC3E}">
        <p14:creationId xmlns:p14="http://schemas.microsoft.com/office/powerpoint/2010/main" val="3055643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718217" y="2179624"/>
            <a:ext cx="7782092" cy="4482190"/>
          </a:xfrm>
          <a:prstGeom prst="rect">
            <a:avLst/>
          </a:prstGeom>
          <a:noFill/>
          <a:ln w="9525">
            <a:noFill/>
            <a:miter lim="800000"/>
            <a:headEnd/>
            <a:tailEnd/>
          </a:ln>
          <a:effectLst/>
        </p:spPr>
        <p:txBody>
          <a:bodyPr lIns="81041" tIns="40521" rIns="81041" bIns="40521"/>
          <a:lstStyle/>
          <a:p>
            <a:pPr lvl="0" defTabSz="685800">
              <a:defRPr/>
            </a:pPr>
            <a:endParaRPr lang="en-CN" sz="2400" dirty="0"/>
          </a:p>
        </p:txBody>
      </p:sp>
      <p:cxnSp>
        <p:nvCxnSpPr>
          <p:cNvPr id="5" name="直线连接符 4">
            <a:extLst>
              <a:ext uri="{FF2B5EF4-FFF2-40B4-BE49-F238E27FC236}">
                <a16:creationId xmlns:a16="http://schemas.microsoft.com/office/drawing/2014/main" id="{E7E58E26-83D5-8246-8CBE-875788419684}"/>
              </a:ext>
            </a:extLst>
          </p:cNvPr>
          <p:cNvCxnSpPr>
            <a:cxnSpLocks/>
          </p:cNvCxnSpPr>
          <p:nvPr/>
        </p:nvCxnSpPr>
        <p:spPr>
          <a:xfrm>
            <a:off x="454532" y="4592997"/>
            <a:ext cx="0" cy="190633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01C60BAF-DBA3-1346-9657-4DC6526ACC25}"/>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5D3C7E64-00A5-1E43-8E35-03AB1DBF4B67}"/>
              </a:ext>
            </a:extLst>
          </p:cNvPr>
          <p:cNvCxnSpPr>
            <a:cxnSpLocks/>
          </p:cNvCxnSpPr>
          <p:nvPr/>
        </p:nvCxnSpPr>
        <p:spPr>
          <a:xfrm flipH="1">
            <a:off x="971601" y="459299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7E96BCF6-53D4-054F-B545-3B187BFE97F7}"/>
              </a:ext>
            </a:extLst>
          </p:cNvPr>
          <p:cNvCxnSpPr>
            <a:cxnSpLocks/>
          </p:cNvCxnSpPr>
          <p:nvPr/>
        </p:nvCxnSpPr>
        <p:spPr>
          <a:xfrm>
            <a:off x="8714269" y="4592997"/>
            <a:ext cx="0" cy="190633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0F978487-7A38-184B-BC10-4EB8D0663FA3}"/>
              </a:ext>
            </a:extLst>
          </p:cNvPr>
          <p:cNvPicPr>
            <a:picLocks noChangeAspect="1"/>
          </p:cNvPicPr>
          <p:nvPr/>
        </p:nvPicPr>
        <p:blipFill rotWithShape="1">
          <a:blip r:embed="rId3"/>
          <a:srcRect l="38822" t="7371" r="20768" b="51298"/>
          <a:stretch/>
        </p:blipFill>
        <p:spPr>
          <a:xfrm>
            <a:off x="454532" y="4334742"/>
            <a:ext cx="544010" cy="530146"/>
          </a:xfrm>
          <a:prstGeom prst="rect">
            <a:avLst/>
          </a:prstGeom>
        </p:spPr>
      </p:pic>
      <p:pic>
        <p:nvPicPr>
          <p:cNvPr id="10" name="图片 9">
            <a:extLst>
              <a:ext uri="{FF2B5EF4-FFF2-40B4-BE49-F238E27FC236}">
                <a16:creationId xmlns:a16="http://schemas.microsoft.com/office/drawing/2014/main" id="{946FC0BB-20AE-DF45-BC7D-0F9E76E44D9C}"/>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844291" y="4976434"/>
            <a:ext cx="7782092" cy="1411347"/>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使徒行传</a:t>
            </a:r>
            <a:r>
              <a:rPr lang="en-US" altLang="zh-CN" sz="2800" dirty="0">
                <a:latin typeface="Microsoft YaHei" panose="020B0503020204020204" pitchFamily="34" charset="-122"/>
                <a:ea typeface="Microsoft YaHei" panose="020B0503020204020204" pitchFamily="34" charset="-122"/>
              </a:rPr>
              <a:t>1:7</a:t>
            </a:r>
            <a:r>
              <a:rPr lang="zh-CN" altLang="en-US" sz="2800" dirty="0">
                <a:latin typeface="Microsoft YaHei" panose="020B0503020204020204" pitchFamily="34" charset="-122"/>
                <a:ea typeface="Microsoft YaHei" panose="020B0503020204020204" pitchFamily="34" charset="-122"/>
              </a:rPr>
              <a:t> 耶稣对他们说：“父凭着自己的权柄所定的时候、日期，不是你们可以知道的。</a:t>
            </a:r>
            <a:r>
              <a:rPr lang="en-US" altLang="zh-CN" sz="2800" dirty="0">
                <a:latin typeface="Microsoft YaHei" panose="020B0503020204020204" pitchFamily="34" charset="-122"/>
                <a:ea typeface="Microsoft YaHei" panose="020B0503020204020204" pitchFamily="34" charset="-122"/>
              </a:rPr>
              <a:t>”</a:t>
            </a:r>
            <a:endParaRPr lang="zh-CN" altLang="en-US" sz="2800" dirty="0">
              <a:latin typeface="Microsoft YaHei" panose="020B0503020204020204" pitchFamily="34" charset="-122"/>
              <a:ea typeface="Microsoft YaHei" panose="020B0503020204020204" pitchFamily="34" charset="-122"/>
            </a:endParaRPr>
          </a:p>
        </p:txBody>
      </p:sp>
      <p:pic>
        <p:nvPicPr>
          <p:cNvPr id="2" name="图片 1">
            <a:extLst>
              <a:ext uri="{FF2B5EF4-FFF2-40B4-BE49-F238E27FC236}">
                <a16:creationId xmlns:a16="http://schemas.microsoft.com/office/drawing/2014/main" id="{96F1E617-7F73-9C46-B8D3-9A91F1674916}"/>
              </a:ext>
            </a:extLst>
          </p:cNvPr>
          <p:cNvPicPr>
            <a:picLocks noChangeAspect="1"/>
          </p:cNvPicPr>
          <p:nvPr/>
        </p:nvPicPr>
        <p:blipFill>
          <a:blip r:embed="rId5"/>
          <a:stretch>
            <a:fillRect/>
          </a:stretch>
        </p:blipFill>
        <p:spPr>
          <a:xfrm>
            <a:off x="1133932" y="279099"/>
            <a:ext cx="6950662" cy="397180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28299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May 21 Doomsday Pictures: 11 End-of-the-World Predictions">
            <a:extLst>
              <a:ext uri="{FF2B5EF4-FFF2-40B4-BE49-F238E27FC236}">
                <a16:creationId xmlns:a16="http://schemas.microsoft.com/office/drawing/2014/main" id="{751AADF8-A6F2-3447-B1FE-48DB48018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A336F5D9-CB97-4740-9CDC-D46959E8C3E6}"/>
              </a:ext>
            </a:extLst>
          </p:cNvPr>
          <p:cNvSpPr txBox="1"/>
          <p:nvPr/>
        </p:nvSpPr>
        <p:spPr>
          <a:xfrm>
            <a:off x="254644" y="451412"/>
            <a:ext cx="3480440" cy="1671163"/>
          </a:xfrm>
          <a:prstGeom prst="rect">
            <a:avLst/>
          </a:prstGeom>
          <a:noFill/>
        </p:spPr>
        <p:txBody>
          <a:bodyPr wrap="none" rtlCol="0">
            <a:spAutoFit/>
          </a:bodyPr>
          <a:lstStyle/>
          <a:p>
            <a:pPr>
              <a:lnSpc>
                <a:spcPts val="4240"/>
              </a:lnSpc>
            </a:pPr>
            <a:r>
              <a:rPr kumimoji="1" lang="zh-CN" altLang="en-US" sz="3200" b="1" dirty="0">
                <a:solidFill>
                  <a:schemeClr val="bg1"/>
                </a:solidFill>
                <a:latin typeface="Microsoft YaHei" panose="020B0503020204020204" pitchFamily="34" charset="-122"/>
                <a:ea typeface="Microsoft YaHei" panose="020B0503020204020204" pitchFamily="34" charset="-122"/>
              </a:rPr>
              <a:t>耶稣再来的时间：</a:t>
            </a:r>
            <a:endParaRPr kumimoji="1" lang="en-US" altLang="zh-CN" sz="3200" b="1" dirty="0">
              <a:solidFill>
                <a:schemeClr val="bg1"/>
              </a:solidFill>
              <a:latin typeface="Microsoft YaHei" panose="020B0503020204020204" pitchFamily="34" charset="-122"/>
              <a:ea typeface="Microsoft YaHei" panose="020B0503020204020204" pitchFamily="34" charset="-122"/>
            </a:endParaRPr>
          </a:p>
          <a:p>
            <a:pPr>
              <a:lnSpc>
                <a:spcPts val="4240"/>
              </a:lnSpc>
            </a:pPr>
            <a:r>
              <a:rPr kumimoji="1" lang="en-US" altLang="zh-CN" sz="3200" b="1" dirty="0">
                <a:solidFill>
                  <a:schemeClr val="bg1"/>
                </a:solidFill>
                <a:latin typeface="Microsoft YaHei" panose="020B0503020204020204" pitchFamily="34" charset="-122"/>
                <a:ea typeface="Microsoft YaHei" panose="020B0503020204020204" pitchFamily="34" charset="-122"/>
              </a:rPr>
              <a:t>1994</a:t>
            </a:r>
            <a:r>
              <a:rPr kumimoji="1" lang="zh-CN" altLang="en-US" sz="3200" b="1" dirty="0">
                <a:solidFill>
                  <a:schemeClr val="bg1"/>
                </a:solidFill>
                <a:latin typeface="Microsoft YaHei" panose="020B0503020204020204" pitchFamily="34" charset="-122"/>
                <a:ea typeface="Microsoft YaHei" panose="020B0503020204020204" pitchFamily="34" charset="-122"/>
              </a:rPr>
              <a:t>年</a:t>
            </a:r>
            <a:r>
              <a:rPr kumimoji="1" lang="en-US" altLang="zh-CN" sz="3200" b="1" dirty="0">
                <a:solidFill>
                  <a:schemeClr val="bg1"/>
                </a:solidFill>
                <a:latin typeface="Microsoft YaHei" panose="020B0503020204020204" pitchFamily="34" charset="-122"/>
                <a:ea typeface="Microsoft YaHei" panose="020B0503020204020204" pitchFamily="34" charset="-122"/>
              </a:rPr>
              <a:t>……</a:t>
            </a:r>
          </a:p>
          <a:p>
            <a:pPr>
              <a:lnSpc>
                <a:spcPts val="4240"/>
              </a:lnSpc>
            </a:pPr>
            <a:r>
              <a:rPr kumimoji="1" lang="en-US" altLang="zh-CN" sz="3200" b="1" dirty="0">
                <a:solidFill>
                  <a:schemeClr val="bg1"/>
                </a:solidFill>
                <a:latin typeface="Microsoft YaHei" panose="020B0503020204020204" pitchFamily="34" charset="-122"/>
                <a:ea typeface="Microsoft YaHei" panose="020B0503020204020204" pitchFamily="34" charset="-122"/>
              </a:rPr>
              <a:t>2011</a:t>
            </a:r>
            <a:r>
              <a:rPr kumimoji="1" lang="zh-CN" altLang="en-US" sz="3200" b="1" dirty="0">
                <a:solidFill>
                  <a:schemeClr val="bg1"/>
                </a:solidFill>
                <a:latin typeface="Microsoft YaHei" panose="020B0503020204020204" pitchFamily="34" charset="-122"/>
                <a:ea typeface="Microsoft YaHei" panose="020B0503020204020204" pitchFamily="34" charset="-122"/>
              </a:rPr>
              <a:t>年</a:t>
            </a:r>
            <a:r>
              <a:rPr kumimoji="1" lang="en-US" altLang="zh-CN" sz="3200" b="1" dirty="0">
                <a:solidFill>
                  <a:schemeClr val="bg1"/>
                </a:solidFill>
                <a:latin typeface="Microsoft YaHei" panose="020B0503020204020204" pitchFamily="34" charset="-122"/>
                <a:ea typeface="Microsoft YaHei" panose="020B0503020204020204" pitchFamily="34" charset="-122"/>
              </a:rPr>
              <a:t>……</a:t>
            </a:r>
            <a:endParaRPr kumimoji="1" lang="zh-CN" altLang="en-US" sz="3200" b="1"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338031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308A55B-B488-264A-BC1D-2AF4EE07D48E}"/>
              </a:ext>
            </a:extLst>
          </p:cNvPr>
          <p:cNvPicPr>
            <a:picLocks noChangeAspect="1"/>
          </p:cNvPicPr>
          <p:nvPr/>
        </p:nvPicPr>
        <p:blipFill>
          <a:blip r:embed="rId3"/>
          <a:stretch>
            <a:fillRect/>
          </a:stretch>
        </p:blipFill>
        <p:spPr>
          <a:xfrm>
            <a:off x="0" y="1352939"/>
            <a:ext cx="9144000" cy="514807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DD2B2102-1189-774E-822F-1D6CF98ED802}"/>
              </a:ext>
            </a:extLst>
          </p:cNvPr>
          <p:cNvPicPr>
            <a:picLocks noChangeAspect="1"/>
          </p:cNvPicPr>
          <p:nvPr/>
        </p:nvPicPr>
        <p:blipFill rotWithShape="1">
          <a:blip r:embed="rId4"/>
          <a:srcRect r="50430"/>
          <a:stretch/>
        </p:blipFill>
        <p:spPr>
          <a:xfrm>
            <a:off x="7255389" y="4724400"/>
            <a:ext cx="1888603" cy="2133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文本框 2">
            <a:extLst>
              <a:ext uri="{FF2B5EF4-FFF2-40B4-BE49-F238E27FC236}">
                <a16:creationId xmlns:a16="http://schemas.microsoft.com/office/drawing/2014/main" id="{24F12B85-9886-BC4D-B95E-0F6C7204E92D}"/>
              </a:ext>
            </a:extLst>
          </p:cNvPr>
          <p:cNvSpPr txBox="1"/>
          <p:nvPr/>
        </p:nvSpPr>
        <p:spPr>
          <a:xfrm>
            <a:off x="-1" y="429331"/>
            <a:ext cx="9143993"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称弥赛亚已经来了的异端</a:t>
            </a:r>
          </a:p>
        </p:txBody>
      </p:sp>
    </p:spTree>
    <p:extLst>
      <p:ext uri="{BB962C8B-B14F-4D97-AF65-F5344CB8AC3E}">
        <p14:creationId xmlns:p14="http://schemas.microsoft.com/office/powerpoint/2010/main" val="1863648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718217" y="2179624"/>
            <a:ext cx="7782092" cy="4482190"/>
          </a:xfrm>
          <a:prstGeom prst="rect">
            <a:avLst/>
          </a:prstGeom>
          <a:noFill/>
          <a:ln w="9525">
            <a:noFill/>
            <a:miter lim="800000"/>
            <a:headEnd/>
            <a:tailEnd/>
          </a:ln>
          <a:effectLst/>
        </p:spPr>
        <p:txBody>
          <a:bodyPr lIns="81041" tIns="40521" rIns="81041" bIns="40521"/>
          <a:lstStyle/>
          <a:p>
            <a:pPr lvl="0" defTabSz="685800">
              <a:defRPr/>
            </a:pPr>
            <a:endParaRPr lang="en-CN" sz="2400" dirty="0"/>
          </a:p>
        </p:txBody>
      </p:sp>
      <p:cxnSp>
        <p:nvCxnSpPr>
          <p:cNvPr id="5" name="直线连接符 4">
            <a:extLst>
              <a:ext uri="{FF2B5EF4-FFF2-40B4-BE49-F238E27FC236}">
                <a16:creationId xmlns:a16="http://schemas.microsoft.com/office/drawing/2014/main" id="{E7E58E26-83D5-8246-8CBE-875788419684}"/>
              </a:ext>
            </a:extLst>
          </p:cNvPr>
          <p:cNvCxnSpPr>
            <a:cxnSpLocks/>
            <a:stCxn id="9" idx="1"/>
          </p:cNvCxnSpPr>
          <p:nvPr/>
        </p:nvCxnSpPr>
        <p:spPr>
          <a:xfrm>
            <a:off x="454532" y="4599815"/>
            <a:ext cx="0" cy="189951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01C60BAF-DBA3-1346-9657-4DC6526ACC25}"/>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5D3C7E64-00A5-1E43-8E35-03AB1DBF4B67}"/>
              </a:ext>
            </a:extLst>
          </p:cNvPr>
          <p:cNvCxnSpPr>
            <a:cxnSpLocks/>
          </p:cNvCxnSpPr>
          <p:nvPr/>
        </p:nvCxnSpPr>
        <p:spPr>
          <a:xfrm flipH="1">
            <a:off x="971601" y="459299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7E96BCF6-53D4-054F-B545-3B187BFE97F7}"/>
              </a:ext>
            </a:extLst>
          </p:cNvPr>
          <p:cNvCxnSpPr>
            <a:cxnSpLocks/>
          </p:cNvCxnSpPr>
          <p:nvPr/>
        </p:nvCxnSpPr>
        <p:spPr>
          <a:xfrm>
            <a:off x="8714269" y="4592997"/>
            <a:ext cx="0" cy="190633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0F978487-7A38-184B-BC10-4EB8D0663FA3}"/>
              </a:ext>
            </a:extLst>
          </p:cNvPr>
          <p:cNvPicPr>
            <a:picLocks noChangeAspect="1"/>
          </p:cNvPicPr>
          <p:nvPr/>
        </p:nvPicPr>
        <p:blipFill rotWithShape="1">
          <a:blip r:embed="rId3"/>
          <a:srcRect l="38822" t="7371" r="20768" b="51298"/>
          <a:stretch/>
        </p:blipFill>
        <p:spPr>
          <a:xfrm>
            <a:off x="454532" y="4334742"/>
            <a:ext cx="544010" cy="530146"/>
          </a:xfrm>
          <a:prstGeom prst="rect">
            <a:avLst/>
          </a:prstGeom>
        </p:spPr>
      </p:pic>
      <p:pic>
        <p:nvPicPr>
          <p:cNvPr id="10" name="图片 9">
            <a:extLst>
              <a:ext uri="{FF2B5EF4-FFF2-40B4-BE49-F238E27FC236}">
                <a16:creationId xmlns:a16="http://schemas.microsoft.com/office/drawing/2014/main" id="{946FC0BB-20AE-DF45-BC7D-0F9E76E44D9C}"/>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899592" y="4804536"/>
            <a:ext cx="7517871" cy="1706459"/>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启示录</a:t>
            </a:r>
            <a:r>
              <a:rPr lang="en-US" altLang="zh-CN" sz="2800" dirty="0">
                <a:latin typeface="Microsoft YaHei" panose="020B0503020204020204" pitchFamily="34" charset="-122"/>
                <a:ea typeface="Microsoft YaHei" panose="020B0503020204020204" pitchFamily="34" charset="-122"/>
              </a:rPr>
              <a:t>1:7</a:t>
            </a:r>
            <a:r>
              <a:rPr lang="zh-CN" altLang="en-US" sz="2800" dirty="0">
                <a:latin typeface="Microsoft YaHei" panose="020B0503020204020204" pitchFamily="34" charset="-122"/>
                <a:ea typeface="Microsoft YaHei" panose="020B0503020204020204" pitchFamily="34" charset="-122"/>
              </a:rPr>
              <a:t> 看哪，他驾云降临，众目要看见他，连刺他的人也要看见他，地上的万族都要因他哀哭。 </a:t>
            </a:r>
          </a:p>
        </p:txBody>
      </p:sp>
      <p:pic>
        <p:nvPicPr>
          <p:cNvPr id="12" name="Picture 1">
            <a:extLst>
              <a:ext uri="{FF2B5EF4-FFF2-40B4-BE49-F238E27FC236}">
                <a16:creationId xmlns:a16="http://schemas.microsoft.com/office/drawing/2014/main" id="{0E575046-9140-164B-84EF-32880972A16B}"/>
              </a:ext>
            </a:extLst>
          </p:cNvPr>
          <p:cNvPicPr>
            <a:picLocks noChangeAspect="1"/>
          </p:cNvPicPr>
          <p:nvPr/>
        </p:nvPicPr>
        <p:blipFill>
          <a:blip r:embed="rId5"/>
          <a:stretch>
            <a:fillRect/>
          </a:stretch>
        </p:blipFill>
        <p:spPr>
          <a:xfrm>
            <a:off x="2044950" y="253556"/>
            <a:ext cx="5054100" cy="408118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2966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AD2F2A-BD80-A740-A198-80B4C8134B19}"/>
              </a:ext>
            </a:extLst>
          </p:cNvPr>
          <p:cNvPicPr>
            <a:picLocks noChangeAspect="1"/>
          </p:cNvPicPr>
          <p:nvPr/>
        </p:nvPicPr>
        <p:blipFill>
          <a:blip r:embed="rId3"/>
          <a:stretch>
            <a:fillRect/>
          </a:stretch>
        </p:blipFill>
        <p:spPr>
          <a:xfrm>
            <a:off x="1769957" y="0"/>
            <a:ext cx="5604086" cy="6858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65050D29-AF1D-AF4B-8323-0C545DFFC362}"/>
              </a:ext>
            </a:extLst>
          </p:cNvPr>
          <p:cNvSpPr txBox="1"/>
          <p:nvPr/>
        </p:nvSpPr>
        <p:spPr>
          <a:xfrm>
            <a:off x="1769957" y="4977758"/>
            <a:ext cx="5604086" cy="646331"/>
          </a:xfrm>
          <a:prstGeom prst="rect">
            <a:avLst/>
          </a:prstGeom>
          <a:noFill/>
          <a:effectLst/>
        </p:spPr>
        <p:txBody>
          <a:bodyPr wrap="square" rtlCol="0">
            <a:spAutoFit/>
          </a:bodyPr>
          <a:lstStyle/>
          <a:p>
            <a:pPr algn="ctr"/>
            <a:r>
              <a:rPr lang="en-CN" sz="3600" b="1" dirty="0">
                <a:solidFill>
                  <a:srgbClr val="1A2A2F"/>
                </a:solidFill>
                <a:latin typeface="Microsoft YaHei" panose="020B0503020204020204" pitchFamily="34" charset="-122"/>
                <a:ea typeface="Microsoft YaHei" panose="020B0503020204020204" pitchFamily="34" charset="-122"/>
              </a:rPr>
              <a:t>主来的日子近了吗</a:t>
            </a:r>
            <a:r>
              <a:rPr lang="zh-CN" altLang="en-US" sz="3600" b="1" dirty="0">
                <a:solidFill>
                  <a:srgbClr val="1A2A2F"/>
                </a:solidFill>
                <a:latin typeface="Microsoft YaHei" panose="020B0503020204020204" pitchFamily="34" charset="-122"/>
                <a:ea typeface="Microsoft YaHei" panose="020B0503020204020204" pitchFamily="34" charset="-122"/>
              </a:rPr>
              <a:t>？</a:t>
            </a:r>
            <a:endParaRPr lang="en-CN" sz="3600" b="1" dirty="0">
              <a:solidFill>
                <a:srgbClr val="1A2A2F"/>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580576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59927</TotalTime>
  <Words>4161</Words>
  <Application>Microsoft Office PowerPoint</Application>
  <PresentationFormat>全屏显示(4:3)</PresentationFormat>
  <Paragraphs>276</Paragraphs>
  <Slides>46</Slides>
  <Notes>46</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46</vt:i4>
      </vt:variant>
    </vt:vector>
  </HeadingPairs>
  <TitlesOfParts>
    <vt:vector size="56" baseType="lpstr">
      <vt:lpstr>FZLanTingHei-DB-GBK</vt:lpstr>
      <vt:lpstr>等线</vt:lpstr>
      <vt:lpstr>宋体</vt:lpstr>
      <vt:lpstr>Microsoft YaHei</vt:lpstr>
      <vt:lpstr>Microsoft YaHei</vt:lpstr>
      <vt:lpstr>Arial</vt:lpstr>
      <vt:lpstr>Calibri</vt:lpstr>
      <vt:lpstr>Calibri Light</vt:lpstr>
      <vt:lpstr>Times New Roman</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当树枝发嫩长叶的时候 你们就知道夏天近了</vt:lpstr>
      <vt:lpstr>这些事成就 也该知道人子近了，正在门口了</vt:lpstr>
      <vt:lpstr>PowerPoint 演示文稿</vt:lpstr>
      <vt:lpstr>耶稣再来时有哪些预兆</vt:lpstr>
      <vt:lpstr>福音传遍全球</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耶稣再来时的预兆</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Meilin Meng</dc:creator>
  <cp:lastModifiedBy>陈 建平</cp:lastModifiedBy>
  <cp:revision>872</cp:revision>
  <dcterms:created xsi:type="dcterms:W3CDTF">2021-04-15T07:19:27Z</dcterms:created>
  <dcterms:modified xsi:type="dcterms:W3CDTF">2022-02-09T05:55:36Z</dcterms:modified>
</cp:coreProperties>
</file>