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handoutMasterIdLst>
    <p:handoutMasterId r:id="rId61"/>
  </p:handoutMasterIdLst>
  <p:sldIdLst>
    <p:sldId id="2926" r:id="rId2"/>
    <p:sldId id="1041" r:id="rId3"/>
    <p:sldId id="2570" r:id="rId4"/>
    <p:sldId id="1052" r:id="rId5"/>
    <p:sldId id="2571" r:id="rId6"/>
    <p:sldId id="2666" r:id="rId7"/>
    <p:sldId id="2686" r:id="rId8"/>
    <p:sldId id="1051" r:id="rId9"/>
    <p:sldId id="1063" r:id="rId10"/>
    <p:sldId id="1070" r:id="rId11"/>
    <p:sldId id="2626" r:id="rId12"/>
    <p:sldId id="2635" r:id="rId13"/>
    <p:sldId id="2621" r:id="rId14"/>
    <p:sldId id="2625" r:id="rId15"/>
    <p:sldId id="2622" r:id="rId16"/>
    <p:sldId id="2623" r:id="rId17"/>
    <p:sldId id="2612" r:id="rId18"/>
    <p:sldId id="2614" r:id="rId19"/>
    <p:sldId id="2615" r:id="rId20"/>
    <p:sldId id="1021" r:id="rId21"/>
    <p:sldId id="2681" r:id="rId22"/>
    <p:sldId id="2931" r:id="rId23"/>
    <p:sldId id="2932" r:id="rId24"/>
    <p:sldId id="2671" r:id="rId25"/>
    <p:sldId id="2933" r:id="rId26"/>
    <p:sldId id="2929" r:id="rId27"/>
    <p:sldId id="2669" r:id="rId28"/>
    <p:sldId id="2652" r:id="rId29"/>
    <p:sldId id="2632" r:id="rId30"/>
    <p:sldId id="2631" r:id="rId31"/>
    <p:sldId id="2682" r:id="rId32"/>
    <p:sldId id="2619" r:id="rId33"/>
    <p:sldId id="2683" r:id="rId34"/>
    <p:sldId id="2655" r:id="rId35"/>
    <p:sldId id="2661" r:id="rId36"/>
    <p:sldId id="2662" r:id="rId37"/>
    <p:sldId id="2684" r:id="rId38"/>
    <p:sldId id="2674" r:id="rId39"/>
    <p:sldId id="2672" r:id="rId40"/>
    <p:sldId id="2633" r:id="rId41"/>
    <p:sldId id="353" r:id="rId42"/>
    <p:sldId id="2639" r:id="rId43"/>
    <p:sldId id="2644" r:id="rId44"/>
    <p:sldId id="2640" r:id="rId45"/>
    <p:sldId id="2678" r:id="rId46"/>
    <p:sldId id="2687" r:id="rId47"/>
    <p:sldId id="2675" r:id="rId48"/>
    <p:sldId id="2689" r:id="rId49"/>
    <p:sldId id="2676" r:id="rId50"/>
    <p:sldId id="2660" r:id="rId51"/>
    <p:sldId id="2620" r:id="rId52"/>
    <p:sldId id="2656" r:id="rId53"/>
    <p:sldId id="2653" r:id="rId54"/>
    <p:sldId id="2690" r:id="rId55"/>
    <p:sldId id="2664" r:id="rId56"/>
    <p:sldId id="2679" r:id="rId57"/>
    <p:sldId id="2680" r:id="rId58"/>
    <p:sldId id="490" r:id="rId5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910B05F8-AF18-F143-9E82-F8EC822C3E3B}">
          <p14:sldIdLst>
            <p14:sldId id="2926"/>
            <p14:sldId id="1041"/>
            <p14:sldId id="2570"/>
            <p14:sldId id="1052"/>
            <p14:sldId id="2571"/>
            <p14:sldId id="2666"/>
            <p14:sldId id="2686"/>
            <p14:sldId id="1051"/>
            <p14:sldId id="1063"/>
            <p14:sldId id="1070"/>
            <p14:sldId id="2626"/>
            <p14:sldId id="2635"/>
            <p14:sldId id="2621"/>
            <p14:sldId id="2625"/>
            <p14:sldId id="2622"/>
            <p14:sldId id="2623"/>
            <p14:sldId id="2612"/>
            <p14:sldId id="2614"/>
            <p14:sldId id="2615"/>
            <p14:sldId id="1021"/>
            <p14:sldId id="2681"/>
            <p14:sldId id="2931"/>
            <p14:sldId id="2932"/>
            <p14:sldId id="2671"/>
            <p14:sldId id="2933"/>
            <p14:sldId id="2929"/>
            <p14:sldId id="2669"/>
            <p14:sldId id="2652"/>
            <p14:sldId id="2632"/>
            <p14:sldId id="2631"/>
            <p14:sldId id="2682"/>
            <p14:sldId id="2619"/>
            <p14:sldId id="2683"/>
            <p14:sldId id="2655"/>
            <p14:sldId id="2661"/>
            <p14:sldId id="2662"/>
            <p14:sldId id="2684"/>
            <p14:sldId id="2674"/>
            <p14:sldId id="2672"/>
            <p14:sldId id="2633"/>
            <p14:sldId id="353"/>
            <p14:sldId id="2639"/>
            <p14:sldId id="2644"/>
            <p14:sldId id="2640"/>
            <p14:sldId id="2678"/>
            <p14:sldId id="2687"/>
            <p14:sldId id="2675"/>
            <p14:sldId id="2689"/>
            <p14:sldId id="2676"/>
            <p14:sldId id="2660"/>
            <p14:sldId id="2620"/>
            <p14:sldId id="2656"/>
            <p14:sldId id="2653"/>
            <p14:sldId id="2690"/>
            <p14:sldId id="2664"/>
            <p14:sldId id="2679"/>
            <p14:sldId id="2680"/>
            <p14:sldId id="490"/>
          </p14:sldIdLst>
        </p14:section>
      </p14:sectionLst>
    </p:ext>
    <p:ext uri="{EFAFB233-063F-42B5-8137-9DF3F51BA10A}">
      <p15:sldGuideLst xmlns:p15="http://schemas.microsoft.com/office/powerpoint/2012/main">
        <p15:guide id="1" orient="horz" pos="2136">
          <p15:clr>
            <a:srgbClr val="A4A3A4"/>
          </p15:clr>
        </p15:guide>
        <p15:guide id="2" pos="2880">
          <p15:clr>
            <a:srgbClr val="A4A3A4"/>
          </p15:clr>
        </p15:guide>
      </p15:sldGuideLst>
    </p:ext>
    <p:ext uri="{2D200454-40CA-4A62-9FC3-DE9A4176ACB9}">
      <p15:notesGuideLst xmlns:p15="http://schemas.microsoft.com/office/powerpoint/2012/main"/>
    </p:ext>
    <p:ext uri="{505F2C04-C923-438B-8C0F-E0CD2BADF298}">
      <wppc:fontMiss xmln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603"/>
    <a:srgbClr val="634627"/>
    <a:srgbClr val="271C0F"/>
    <a:srgbClr val="C7BE8E"/>
    <a:srgbClr val="A20402"/>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94" autoAdjust="0"/>
    <p:restoredTop sz="41732" autoAdjust="0"/>
  </p:normalViewPr>
  <p:slideViewPr>
    <p:cSldViewPr>
      <p:cViewPr varScale="1">
        <p:scale>
          <a:sx n="28" d="100"/>
          <a:sy n="28" d="100"/>
        </p:scale>
        <p:origin x="2322" y="54"/>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5058"/>
    </p:cViewPr>
  </p:sorterViewPr>
  <p:notesViewPr>
    <p:cSldViewPr>
      <p:cViewPr varScale="1">
        <p:scale>
          <a:sx n="83" d="100"/>
          <a:sy n="83" d="100"/>
        </p:scale>
        <p:origin x="39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FA62FC9-B5D4-794A-82BC-1A77EF3527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785C15F-2024-D045-A1DE-1139DCC208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063EBA-3786-C447-A365-D798AA629355}" type="datetimeFigureOut">
              <a:rPr kumimoji="1" lang="zh-CN" altLang="en-US" smtClean="0"/>
              <a:t>2022/1/26</a:t>
            </a:fld>
            <a:endParaRPr kumimoji="1" lang="zh-CN" altLang="en-US"/>
          </a:p>
        </p:txBody>
      </p:sp>
      <p:sp>
        <p:nvSpPr>
          <p:cNvPr id="4" name="页脚占位符 3">
            <a:extLst>
              <a:ext uri="{FF2B5EF4-FFF2-40B4-BE49-F238E27FC236}">
                <a16:creationId xmlns:a16="http://schemas.microsoft.com/office/drawing/2014/main" id="{94CCC9E4-5B20-A846-A752-81DF1031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A9CB5B3C-75B0-094A-BEB5-94A43C0A51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396328-0E7F-4941-8684-C66B908E5613}" type="slidenum">
              <a:rPr kumimoji="1" lang="zh-CN" altLang="en-US" smtClean="0"/>
              <a:t>‹#›</a:t>
            </a:fld>
            <a:endParaRPr kumimoji="1" lang="zh-CN" altLang="en-US"/>
          </a:p>
        </p:txBody>
      </p:sp>
    </p:spTree>
    <p:extLst>
      <p:ext uri="{BB962C8B-B14F-4D97-AF65-F5344CB8AC3E}">
        <p14:creationId xmlns:p14="http://schemas.microsoft.com/office/powerpoint/2010/main" val="75462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lstStyle>
            <a:lvl1pPr eaLnBrk="1" hangingPunct="1">
              <a:defRPr sz="1200" smtClean="0">
                <a:latin typeface="Calibri" panose="020F0502020204030204" pitchFamily="34" charset="0"/>
              </a:defRPr>
            </a:lvl1pPr>
          </a:lstStyle>
          <a:p>
            <a:pPr>
              <a:defRPr/>
            </a:pPr>
            <a:endParaRPr lang="en-US" altLang="zh-CN"/>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smtClean="0">
                <a:latin typeface="Calibri" panose="020F0502020204030204" pitchFamily="34" charset="0"/>
              </a:defRPr>
            </a:lvl1pPr>
          </a:lstStyle>
          <a:p>
            <a:pPr>
              <a:defRPr/>
            </a:pPr>
            <a:fld id="{11B0946E-8FB6-4283-80F6-B556416CBE7B}" type="datetimeFigureOut">
              <a:rPr lang="en-US" altLang="zh-CN"/>
              <a:t>1/26/2022</a:t>
            </a:fld>
            <a:endParaRPr lang="en-US" altLang="zh-C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lstStyle>
            <a:lvl1pPr eaLnBrk="1" hangingPunct="1">
              <a:defRPr sz="1200" smtClean="0">
                <a:latin typeface="Calibri" panose="020F0502020204030204" pitchFamily="34" charset="0"/>
              </a:defRPr>
            </a:lvl1pPr>
          </a:lstStyle>
          <a:p>
            <a:pPr>
              <a:defRPr/>
            </a:pPr>
            <a:endParaRPr lang="en-US" alt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atin typeface="Calibri" panose="020F0502020204030204" pitchFamily="34" charset="0"/>
              </a:defRPr>
            </a:lvl1pPr>
          </a:lstStyle>
          <a:p>
            <a:pPr>
              <a:defRPr/>
            </a:pPr>
            <a:fld id="{33C8DEE6-4B0E-408B-A613-BD5345C454B7}" type="slidenum">
              <a:rPr lang="en-US" altLang="zh-CN"/>
              <a:t>‹#›</a:t>
            </a:fld>
            <a:endParaRPr lang="en-US" altLang="zh-CN"/>
          </a:p>
        </p:txBody>
      </p:sp>
    </p:spTree>
    <p:extLst>
      <p:ext uri="{BB962C8B-B14F-4D97-AF65-F5344CB8AC3E}">
        <p14:creationId xmlns:p14="http://schemas.microsoft.com/office/powerpoint/2010/main" val="31681248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这节课我们要学习圣经中关于犹太人的预言。圣经预言他们会分散、遭逼迫、最终会回归，这些预言果然都一一应验了，说明圣经的确是真神上帝的启示。</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138939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buFont typeface="+mj-lt"/>
              <a:buAutoNum type="arabicPeriod" startAt="3"/>
            </a:pPr>
            <a:r>
              <a:rPr lang="zh-CN" altLang="zh-CN" sz="1800" b="1" dirty="0">
                <a:effectLst/>
                <a:latin typeface="Times New Roman" panose="02020603050405020304" pitchFamily="18" charset="0"/>
                <a:ea typeface="宋体" panose="02010600030101010101" pitchFamily="2" charset="-122"/>
              </a:rPr>
              <a:t>预言及应验之一：犹太人分散全球</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3.1.</a:t>
            </a:r>
            <a:r>
              <a:rPr lang="zh-CN" altLang="zh-CN" sz="1800" b="1" dirty="0">
                <a:effectLst/>
                <a:latin typeface="Times New Roman" panose="02020603050405020304" pitchFamily="18" charset="0"/>
                <a:ea typeface="宋体" panose="02010600030101010101" pitchFamily="2" charset="-122"/>
              </a:rPr>
              <a:t>亚伯拉罕预言犹太人未来的两种可能性</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我们应该都记得，亚伯拉罕的孙子雅各带着全家人下埃及，后来犹太人在那里生活了</a:t>
            </a:r>
            <a:r>
              <a:rPr lang="en-US" altLang="zh-CN" sz="1800" dirty="0">
                <a:effectLst/>
                <a:latin typeface="Times New Roman" panose="02020603050405020304" pitchFamily="18" charset="0"/>
                <a:ea typeface="宋体" panose="02010600030101010101" pitchFamily="2" charset="-122"/>
              </a:rPr>
              <a:t>400</a:t>
            </a:r>
            <a:r>
              <a:rPr lang="zh-CN" altLang="zh-CN" sz="1800" dirty="0">
                <a:effectLst/>
                <a:latin typeface="Times New Roman" panose="02020603050405020304" pitchFamily="18" charset="0"/>
                <a:ea typeface="宋体" panose="02010600030101010101" pitchFamily="2" charset="-122"/>
              </a:rPr>
              <a:t>多年。</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10</a:t>
            </a:fld>
            <a:endParaRPr lang="en-US" altLang="zh-CN"/>
          </a:p>
        </p:txBody>
      </p:sp>
    </p:spTree>
    <p:extLst>
      <p:ext uri="{BB962C8B-B14F-4D97-AF65-F5344CB8AC3E}">
        <p14:creationId xmlns:p14="http://schemas.microsoft.com/office/powerpoint/2010/main" val="415466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之后，上帝通过摩西带领犹太人出埃及回迦南应许之地。</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11</a:t>
            </a:fld>
            <a:endParaRPr lang="en-US" altLang="zh-CN"/>
          </a:p>
        </p:txBody>
      </p:sp>
    </p:spTree>
    <p:extLst>
      <p:ext uri="{BB962C8B-B14F-4D97-AF65-F5344CB8AC3E}">
        <p14:creationId xmlns:p14="http://schemas.microsoft.com/office/powerpoint/2010/main" val="486800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他们进入迦南地之前，上帝通过摩西把律法颁给他们，之后告诫他们，要遵守上帝的律例，如果遵守，他们就必蒙福，若不遵守，就要受咒诅。摩西预言了他们未来的两种可能性。</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12</a:t>
            </a:fld>
            <a:endParaRPr lang="en-US" altLang="zh-CN"/>
          </a:p>
        </p:txBody>
      </p:sp>
    </p:spTree>
    <p:extLst>
      <p:ext uri="{BB962C8B-B14F-4D97-AF65-F5344CB8AC3E}">
        <p14:creationId xmlns:p14="http://schemas.microsoft.com/office/powerpoint/2010/main" val="3043915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经文先说了他们若听从，就会得福：</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申命记</a:t>
            </a:r>
            <a:r>
              <a:rPr lang="en-US" altLang="zh-CN" sz="1800" dirty="0">
                <a:effectLst/>
                <a:latin typeface="Times New Roman" panose="02020603050405020304" pitchFamily="18" charset="0"/>
                <a:ea typeface="宋体" panose="02010600030101010101" pitchFamily="2" charset="-122"/>
              </a:rPr>
              <a:t>28:1</a:t>
            </a:r>
            <a:r>
              <a:rPr lang="zh-CN" altLang="zh-CN" sz="1800" dirty="0">
                <a:effectLst/>
                <a:latin typeface="Times New Roman" panose="02020603050405020304" pitchFamily="18" charset="0"/>
                <a:ea typeface="宋体" panose="02010600030101010101" pitchFamily="2" charset="-122"/>
              </a:rPr>
              <a:t>你若留意听从耶和华你神的话，谨守遵行他的一切诫命，就是我今日所吩咐你的，他必使你超乎天下万民之上。</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下面说，他们若不听从就会遭到咒诅：</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申命记</a:t>
            </a:r>
            <a:r>
              <a:rPr lang="en-US" altLang="zh-CN" sz="1800" dirty="0">
                <a:effectLst/>
                <a:latin typeface="Times New Roman" panose="02020603050405020304" pitchFamily="18" charset="0"/>
                <a:ea typeface="宋体" panose="02010600030101010101" pitchFamily="2" charset="-122"/>
              </a:rPr>
              <a:t>28:58-59</a:t>
            </a:r>
            <a:r>
              <a:rPr lang="zh-CN" altLang="zh-CN" sz="1800" dirty="0">
                <a:effectLst/>
                <a:latin typeface="Times New Roman" panose="02020603050405020304" pitchFamily="18" charset="0"/>
                <a:ea typeface="宋体" panose="02010600030101010101" pitchFamily="2" charset="-122"/>
              </a:rPr>
              <a:t>……你若不谨守遵行，耶和华就必将奇灾……加在你和你后裔的身上；</a:t>
            </a:r>
            <a:r>
              <a:rPr lang="en-US" altLang="zh-CN" sz="1800" dirty="0">
                <a:effectLst/>
                <a:latin typeface="Times New Roman" panose="02020603050405020304" pitchFamily="18" charset="0"/>
                <a:ea typeface="宋体" panose="02010600030101010101" pitchFamily="2" charset="-122"/>
              </a:rPr>
              <a:t>63</a:t>
            </a:r>
            <a:r>
              <a:rPr lang="zh-CN" altLang="zh-CN" sz="1800" dirty="0">
                <a:effectLst/>
                <a:latin typeface="Times New Roman" panose="02020603050405020304" pitchFamily="18" charset="0"/>
                <a:ea typeface="宋体" panose="02010600030101010101" pitchFamily="2" charset="-122"/>
              </a:rPr>
              <a:t>……你们从所要进去得的地上，必被拔除。</a:t>
            </a:r>
            <a:r>
              <a:rPr lang="en-US" altLang="zh-CN" sz="1800" dirty="0">
                <a:effectLst/>
                <a:latin typeface="Times New Roman" panose="02020603050405020304" pitchFamily="18" charset="0"/>
                <a:ea typeface="宋体" panose="02010600030101010101" pitchFamily="2" charset="-122"/>
              </a:rPr>
              <a:t>64</a:t>
            </a:r>
            <a:r>
              <a:rPr lang="zh-CN" altLang="zh-CN" sz="1800" dirty="0">
                <a:effectLst/>
                <a:latin typeface="Times New Roman" panose="02020603050405020304" pitchFamily="18" charset="0"/>
                <a:ea typeface="宋体" panose="02010600030101010101" pitchFamily="2" charset="-122"/>
              </a:rPr>
              <a:t>耶和华必使你们分散在万民中，从地这边到地那边……</a:t>
            </a:r>
            <a:r>
              <a:rPr lang="en-US" altLang="zh-CN" sz="1800" dirty="0">
                <a:effectLst/>
                <a:latin typeface="Times New Roman" panose="02020603050405020304" pitchFamily="18" charset="0"/>
                <a:ea typeface="宋体" panose="02010600030101010101" pitchFamily="2" charset="-122"/>
              </a:rPr>
              <a:t>65</a:t>
            </a:r>
            <a:r>
              <a:rPr lang="zh-CN" altLang="zh-CN" sz="1800" dirty="0">
                <a:effectLst/>
                <a:latin typeface="Times New Roman" panose="02020603050405020304" pitchFamily="18" charset="0"/>
                <a:ea typeface="宋体" panose="02010600030101010101" pitchFamily="2" charset="-122"/>
              </a:rPr>
              <a:t>在那些国中，你必不得安逸，也不得落脚之地，……</a:t>
            </a:r>
            <a:r>
              <a:rPr lang="en-US" altLang="zh-CN" sz="1800" dirty="0">
                <a:effectLst/>
                <a:latin typeface="Times New Roman" panose="02020603050405020304" pitchFamily="18" charset="0"/>
                <a:ea typeface="宋体" panose="02010600030101010101" pitchFamily="2" charset="-122"/>
              </a:rPr>
              <a:t>68</a:t>
            </a:r>
            <a:r>
              <a:rPr lang="zh-CN" altLang="zh-CN" sz="1800" dirty="0">
                <a:effectLst/>
                <a:latin typeface="Times New Roman" panose="02020603050405020304" pitchFamily="18" charset="0"/>
                <a:ea typeface="宋体" panose="02010600030101010101" pitchFamily="2" charset="-122"/>
              </a:rPr>
              <a:t>耶和华必使你坐船回埃及去，走我曾告诉你不得再见的路，在那里，你必卖己身与仇敌作奴婢，却无人买。</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13</a:t>
            </a:fld>
            <a:endParaRPr lang="en-US" altLang="zh-CN"/>
          </a:p>
        </p:txBody>
      </p:sp>
    </p:spTree>
    <p:extLst>
      <p:ext uri="{BB962C8B-B14F-4D97-AF65-F5344CB8AC3E}">
        <p14:creationId xmlns:p14="http://schemas.microsoft.com/office/powerpoint/2010/main" val="3698062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3.2.</a:t>
            </a:r>
            <a:r>
              <a:rPr lang="zh-CN" altLang="zh-CN" sz="1800" b="1" dirty="0">
                <a:effectLst/>
                <a:latin typeface="Times New Roman" panose="02020603050405020304" pitchFamily="18" charset="0"/>
                <a:ea typeface="宋体" panose="02010600030101010101" pitchFamily="2" charset="-122"/>
              </a:rPr>
              <a:t>耶稣对犹太人分散的预言</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犹太人进入迦南地之后，并没有遵守上帝的律例，结果申命记中的咒诅就临到了他们。</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在摩西之后的</a:t>
            </a:r>
            <a:r>
              <a:rPr lang="en-US" altLang="zh-CN" sz="1800" dirty="0">
                <a:effectLst/>
                <a:latin typeface="Times New Roman" panose="02020603050405020304" pitchFamily="18" charset="0"/>
                <a:ea typeface="宋体" panose="02010600030101010101" pitchFamily="2" charset="-122"/>
              </a:rPr>
              <a:t>1400</a:t>
            </a:r>
            <a:r>
              <a:rPr lang="zh-CN" altLang="zh-CN" sz="1800" dirty="0">
                <a:effectLst/>
                <a:latin typeface="Times New Roman" panose="02020603050405020304" pitchFamily="18" charset="0"/>
                <a:ea typeface="宋体" panose="02010600030101010101" pitchFamily="2" charset="-122"/>
              </a:rPr>
              <a:t>多年，也就是公元</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年，耶稣基督也预言了同样的情况。上十字架的前几天，耶稣警告他的门徒，耶路撒冷将会沦陷，圣殿和城市将一并被毁，犹太人也会分散到各国。</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14</a:t>
            </a:fld>
            <a:endParaRPr lang="en-US" altLang="zh-CN"/>
          </a:p>
        </p:txBody>
      </p:sp>
    </p:spTree>
    <p:extLst>
      <p:ext uri="{BB962C8B-B14F-4D97-AF65-F5344CB8AC3E}">
        <p14:creationId xmlns:p14="http://schemas.microsoft.com/office/powerpoint/2010/main" val="1172783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21:20</a:t>
            </a:r>
            <a:r>
              <a:rPr lang="zh-CN" altLang="zh-CN" sz="1800" dirty="0">
                <a:effectLst/>
                <a:latin typeface="Times New Roman" panose="02020603050405020304" pitchFamily="18" charset="0"/>
                <a:ea typeface="宋体" panose="02010600030101010101" pitchFamily="2" charset="-122"/>
              </a:rPr>
              <a:t>你们看见耶路撒冷被兵围困，就可知道它成荒场的日子近了。……</a:t>
            </a:r>
            <a:r>
              <a:rPr lang="en-US" altLang="zh-CN" sz="1800" dirty="0">
                <a:effectLst/>
                <a:latin typeface="Times New Roman" panose="02020603050405020304" pitchFamily="18" charset="0"/>
                <a:ea typeface="宋体" panose="02010600030101010101" pitchFamily="2" charset="-122"/>
              </a:rPr>
              <a:t>22</a:t>
            </a:r>
            <a:r>
              <a:rPr lang="zh-CN" altLang="zh-CN" sz="1800" dirty="0">
                <a:effectLst/>
                <a:latin typeface="Times New Roman" panose="02020603050405020304" pitchFamily="18" charset="0"/>
                <a:ea typeface="宋体" panose="02010600030101010101" pitchFamily="2" charset="-122"/>
              </a:rPr>
              <a:t>因为这是报应的日子，使经上所写的都得应验。</a:t>
            </a:r>
            <a:r>
              <a:rPr lang="en-US" altLang="zh-CN" sz="1800" dirty="0">
                <a:effectLst/>
                <a:latin typeface="Times New Roman" panose="02020603050405020304" pitchFamily="18" charset="0"/>
                <a:ea typeface="宋体" panose="02010600030101010101" pitchFamily="2" charset="-122"/>
              </a:rPr>
              <a:t>……24</a:t>
            </a:r>
            <a:r>
              <a:rPr lang="zh-CN" altLang="zh-CN" sz="1800" dirty="0">
                <a:effectLst/>
                <a:latin typeface="Times New Roman" panose="02020603050405020304" pitchFamily="18" charset="0"/>
                <a:ea typeface="宋体" panose="02010600030101010101" pitchFamily="2" charset="-122"/>
              </a:rPr>
              <a:t>他们要倒在刀下，又被掳到各国去；耶路撒冷要被外邦人践踏……</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留意耶稣这里说“使经上所写的都得应验”，指的就是旧约经文申命记的预言。耶稣又说，他们要被掳到各国去，耶路撒冷要被外邦人践踏。</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15</a:t>
            </a:fld>
            <a:endParaRPr lang="en-US" altLang="zh-CN"/>
          </a:p>
        </p:txBody>
      </p:sp>
    </p:spTree>
    <p:extLst>
      <p:ext uri="{BB962C8B-B14F-4D97-AF65-F5344CB8AC3E}">
        <p14:creationId xmlns:p14="http://schemas.microsoft.com/office/powerpoint/2010/main" val="3914377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无论是申命记还是路加福音，预言强调的都是分散各地，在申命记中，摩西说的是“分散在万民中”，路加福音中，耶稣说的是“被掳到各国去”。这个预言是什么时候成就的呢？</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16</a:t>
            </a:fld>
            <a:endParaRPr lang="en-US" altLang="zh-CN"/>
          </a:p>
        </p:txBody>
      </p:sp>
    </p:spTree>
    <p:extLst>
      <p:ext uri="{BB962C8B-B14F-4D97-AF65-F5344CB8AC3E}">
        <p14:creationId xmlns:p14="http://schemas.microsoft.com/office/powerpoint/2010/main" val="222456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3.3.</a:t>
            </a:r>
            <a:r>
              <a:rPr lang="zh-CN" altLang="zh-CN" sz="1800" b="1" dirty="0">
                <a:effectLst/>
                <a:latin typeface="Times New Roman" panose="02020603050405020304" pitchFamily="18" charset="0"/>
                <a:ea typeface="宋体" panose="02010600030101010101" pitchFamily="2" charset="-122"/>
              </a:rPr>
              <a:t>犹太人分散的预言应验</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早在公元前</a:t>
            </a:r>
            <a:r>
              <a:rPr lang="en-US" altLang="zh-CN" sz="1800" dirty="0">
                <a:effectLst/>
                <a:latin typeface="Times New Roman" panose="02020603050405020304" pitchFamily="18" charset="0"/>
                <a:ea typeface="宋体" panose="02010600030101010101" pitchFamily="2" charset="-122"/>
              </a:rPr>
              <a:t>586</a:t>
            </a:r>
            <a:r>
              <a:rPr lang="zh-CN" altLang="zh-CN" sz="1800" dirty="0">
                <a:effectLst/>
                <a:latin typeface="Times New Roman" panose="02020603050405020304" pitchFamily="18" charset="0"/>
                <a:ea typeface="宋体" panose="02010600030101010101" pitchFamily="2" charset="-122"/>
              </a:rPr>
              <a:t>年，以色列被巴比伦王尼布甲尼撒攻下，幸存的少数犹太人中一部分被俘虏到了巴比伦，一部分逃往埃及，还有一小部分仍然生活在巴勒斯坦。不过，这并没有应验申命记预言的“分散在万民中”。</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17</a:t>
            </a:fld>
            <a:endParaRPr lang="en-US" altLang="zh-CN"/>
          </a:p>
        </p:txBody>
      </p:sp>
    </p:spTree>
    <p:extLst>
      <p:ext uri="{BB962C8B-B14F-4D97-AF65-F5344CB8AC3E}">
        <p14:creationId xmlns:p14="http://schemas.microsoft.com/office/powerpoint/2010/main" val="722683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他们真正被分散全球是要到耶稣升天四十年左右之后，也就是公元</a:t>
            </a:r>
            <a:r>
              <a:rPr lang="en-US" altLang="zh-CN" sz="1800" kern="0" dirty="0">
                <a:effectLst/>
                <a:ea typeface="宋体" panose="02010600030101010101" pitchFamily="2" charset="-122"/>
                <a:cs typeface="Times New Roman" panose="02020603050405020304" pitchFamily="18" charset="0"/>
              </a:rPr>
              <a:t>70</a:t>
            </a:r>
            <a:r>
              <a:rPr lang="zh-CN" altLang="zh-CN" sz="1800" kern="0" dirty="0">
                <a:effectLst/>
                <a:ea typeface="宋体" panose="02010600030101010101" pitchFamily="2" charset="-122"/>
                <a:cs typeface="Times New Roman" panose="02020603050405020304" pitchFamily="18" charset="0"/>
              </a:rPr>
              <a:t>年。那时巴勒斯坦地区由罗马人统治。公元</a:t>
            </a:r>
            <a:r>
              <a:rPr lang="en-US" altLang="zh-CN" sz="1800" kern="0" dirty="0">
                <a:effectLst/>
                <a:ea typeface="宋体" panose="02010600030101010101" pitchFamily="2" charset="-122"/>
                <a:cs typeface="Times New Roman" panose="02020603050405020304" pitchFamily="18" charset="0"/>
              </a:rPr>
              <a:t>70</a:t>
            </a:r>
            <a:r>
              <a:rPr lang="zh-CN" altLang="zh-CN" sz="1800" kern="0" dirty="0">
                <a:effectLst/>
                <a:ea typeface="宋体" panose="02010600030101010101" pitchFamily="2" charset="-122"/>
                <a:cs typeface="Times New Roman" panose="02020603050405020304" pitchFamily="18" charset="0"/>
              </a:rPr>
              <a:t>年，犹太人掀起了一次与罗马人的对抗，想要挣脱罗马人的统治，结果激怒了罗马人，他们摧毁了圣殿和耶路撒冷城，杀了几十万甚至上百万犹太人，大量犹太人被卖作奴隶。</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18</a:t>
            </a:fld>
            <a:endParaRPr lang="en-US" altLang="zh-CN"/>
          </a:p>
        </p:txBody>
      </p:sp>
    </p:spTree>
    <p:extLst>
      <p:ext uri="{BB962C8B-B14F-4D97-AF65-F5344CB8AC3E}">
        <p14:creationId xmlns:p14="http://schemas.microsoft.com/office/powerpoint/2010/main" val="1625636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顺带说一下，卖作奴隶的这段历史，著名犹太历史学家约瑟夫斯就写过。他的作品中提到公元</a:t>
            </a:r>
            <a:r>
              <a:rPr lang="en-US" altLang="zh-CN" sz="1800" dirty="0">
                <a:effectLst/>
                <a:latin typeface="Times New Roman" panose="02020603050405020304" pitchFamily="18" charset="0"/>
                <a:ea typeface="宋体" panose="02010600030101010101" pitchFamily="2" charset="-122"/>
              </a:rPr>
              <a:t>70</a:t>
            </a:r>
            <a:r>
              <a:rPr lang="zh-CN" altLang="zh-CN" sz="1800" dirty="0">
                <a:effectLst/>
                <a:latin typeface="Times New Roman" panose="02020603050405020304" pitchFamily="18" charset="0"/>
                <a:ea typeface="宋体" panose="02010600030101010101" pitchFamily="2" charset="-122"/>
              </a:rPr>
              <a:t>年那次对抗之后，罗马人将几万犹太人押到埃及作矿工，同时卖了很多作奴隶，但因为卖的奴隶太多，所以很不值钱，根本卖不到好价钱。这很可能是应验了摩西预言的一个细节：</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19</a:t>
            </a:fld>
            <a:endParaRPr lang="en-US" altLang="zh-CN"/>
          </a:p>
        </p:txBody>
      </p:sp>
    </p:spTree>
    <p:extLst>
      <p:ext uri="{BB962C8B-B14F-4D97-AF65-F5344CB8AC3E}">
        <p14:creationId xmlns:p14="http://schemas.microsoft.com/office/powerpoint/2010/main" val="1385280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buFont typeface="+mj-lt"/>
              <a:buAutoNum type="arabicPeriod"/>
            </a:pP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复习</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b="1" dirty="0">
                <a:effectLst/>
                <a:latin typeface="Times New Roman" panose="02020603050405020304" pitchFamily="18" charset="0"/>
                <a:ea typeface="宋体" panose="02010600030101010101" pitchFamily="2" charset="-122"/>
                <a:cs typeface="Times New Roman" panose="02020603050405020304" pitchFamily="18" charset="0"/>
              </a:rPr>
              <a:t>1.1.</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三步论证法——大自然</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历史</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预言</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在</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开始学习今天的内容之前，我们先复习一下。首先，怎么知道创造者存在？对，通过观察大自然，大自然富有规律，生物极其复杂，由此我们就可以判断肯定有一位智慧能力超凡的创造者，正如罗马书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告诉我们的，我们一起来背诵：</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自从造天地以来，神的永能和神性是明明可知的，虽是眼不能见，但借着所造之物就可以晓得，叫人无可推诿。</a:t>
            </a: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申命记</a:t>
            </a:r>
            <a:r>
              <a:rPr lang="en-US" altLang="zh-CN" sz="1800" dirty="0">
                <a:effectLst/>
                <a:latin typeface="Times New Roman" panose="02020603050405020304" pitchFamily="18" charset="0"/>
                <a:ea typeface="宋体" panose="02010600030101010101" pitchFamily="2" charset="-122"/>
              </a:rPr>
              <a:t>28:68“</a:t>
            </a:r>
            <a:r>
              <a:rPr lang="zh-CN" altLang="zh-CN" sz="1800" dirty="0">
                <a:effectLst/>
                <a:latin typeface="Times New Roman" panose="02020603050405020304" pitchFamily="18" charset="0"/>
                <a:ea typeface="宋体" panose="02010600030101010101" pitchFamily="2" charset="-122"/>
              </a:rPr>
              <a:t>耶和华必使你坐船回埃及去，走我曾告诉你不得再见的路，在那里，你必卖己身与仇敌作奴婢，却无人买。”</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虽然约瑟夫斯的笔下没有提到他们“坐船”和“卖己身”，但是稍微还原一下当时的情景，我们就能想到。有关“坐船”，去埃及的犹太人走的很可能是当时最普遍的商路——地中海船运，这比押送他们走几百公里的陆路成本低、速度快。有关“卖己身”，我们很容易想到，幸存的一些犹太人流亡异地，包括埃及，为了生存只能把自己卖作奴隶。但是正如约瑟夫斯的记载，当时的市场已经饱和了，自然就会出现如预言所说的“无人买”的情况。</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20</a:t>
            </a:fld>
            <a:endParaRPr lang="en-US" altLang="zh-CN"/>
          </a:p>
        </p:txBody>
      </p:sp>
    </p:spTree>
    <p:extLst>
      <p:ext uri="{BB962C8B-B14F-4D97-AF65-F5344CB8AC3E}">
        <p14:creationId xmlns:p14="http://schemas.microsoft.com/office/powerpoint/2010/main" val="2990152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几十年之后，犹太人再度反抗，到了</a:t>
            </a:r>
            <a:r>
              <a:rPr lang="en-US" altLang="zh-CN" sz="1800" dirty="0">
                <a:effectLst/>
                <a:latin typeface="Times New Roman" panose="02020603050405020304" pitchFamily="18" charset="0"/>
                <a:ea typeface="宋体" panose="02010600030101010101" pitchFamily="2" charset="-122"/>
              </a:rPr>
              <a:t>135</a:t>
            </a:r>
            <a:r>
              <a:rPr lang="zh-CN" altLang="zh-CN" sz="1800" dirty="0">
                <a:effectLst/>
                <a:latin typeface="Times New Roman" panose="02020603050405020304" pitchFamily="18" charset="0"/>
                <a:ea typeface="宋体" panose="02010600030101010101" pitchFamily="2" charset="-122"/>
              </a:rPr>
              <a:t>年，几乎所有的犹太人都被赶出巴勒斯坦地区，流放各地，在后来的几个世纪中，罗马皇帝禁止犹太人住在巴勒斯坦地区，直到</a:t>
            </a:r>
            <a:r>
              <a:rPr lang="en-US" altLang="zh-CN" sz="1800" dirty="0">
                <a:effectLst/>
                <a:latin typeface="Times New Roman" panose="02020603050405020304" pitchFamily="18" charset="0"/>
                <a:ea typeface="宋体" panose="02010600030101010101" pitchFamily="2" charset="-122"/>
              </a:rPr>
              <a:t>1850</a:t>
            </a:r>
            <a:r>
              <a:rPr lang="zh-CN" altLang="zh-CN" sz="1800" dirty="0">
                <a:effectLst/>
                <a:latin typeface="Times New Roman" panose="02020603050405020304" pitchFamily="18" charset="0"/>
                <a:ea typeface="宋体" panose="02010600030101010101" pitchFamily="2" charset="-122"/>
              </a:rPr>
              <a:t>年，巴勒斯坦的犹太人也不到两万。摩西和耶稣关于犹太人会被分散到“各国”的预言就这样应验了。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21</a:t>
            </a:fld>
            <a:endParaRPr lang="en-US" altLang="zh-CN"/>
          </a:p>
        </p:txBody>
      </p:sp>
    </p:spTree>
    <p:extLst>
      <p:ext uri="{BB962C8B-B14F-4D97-AF65-F5344CB8AC3E}">
        <p14:creationId xmlns:p14="http://schemas.microsoft.com/office/powerpoint/2010/main" val="2246190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犹太人散居在世界各地，四处搬迁，长达</a:t>
            </a:r>
            <a:r>
              <a:rPr lang="en-US" altLang="zh-CN" sz="1800" dirty="0">
                <a:effectLst/>
                <a:latin typeface="Times New Roman" panose="02020603050405020304" pitchFamily="18" charset="0"/>
                <a:ea typeface="宋体" panose="02010600030101010101" pitchFamily="2" charset="-122"/>
              </a:rPr>
              <a:t>1800</a:t>
            </a:r>
            <a:r>
              <a:rPr lang="zh-CN" altLang="zh-CN" sz="1800" dirty="0">
                <a:effectLst/>
                <a:latin typeface="Times New Roman" panose="02020603050405020304" pitchFamily="18" charset="0"/>
                <a:ea typeface="宋体" panose="02010600030101010101" pitchFamily="2" charset="-122"/>
              </a:rPr>
              <a:t>多年。欧洲的每个国家、北非各处、整个中东和印度都能看到犹太人的身影。</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22</a:t>
            </a:fld>
            <a:endParaRPr lang="en-US" altLang="zh-CN"/>
          </a:p>
        </p:txBody>
      </p:sp>
    </p:spTree>
    <p:extLst>
      <p:ext uri="{BB962C8B-B14F-4D97-AF65-F5344CB8AC3E}">
        <p14:creationId xmlns:p14="http://schemas.microsoft.com/office/powerpoint/2010/main" val="558223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他们甚至遍布东南亚和东亚地区，还有些犹太人曾经在河南开封生活了几个世纪。</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23</a:t>
            </a:fld>
            <a:endParaRPr lang="en-US" altLang="zh-CN"/>
          </a:p>
        </p:txBody>
      </p:sp>
    </p:spTree>
    <p:extLst>
      <p:ext uri="{BB962C8B-B14F-4D97-AF65-F5344CB8AC3E}">
        <p14:creationId xmlns:p14="http://schemas.microsoft.com/office/powerpoint/2010/main" val="2568286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人们发现美洲和澳洲后，犹太人也随着过去了，甚至还有些犹太人去了中非和南非。我们从地图上可以看到犹太人分布世界各地的会堂。</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24</a:t>
            </a:fld>
            <a:endParaRPr lang="en-US" altLang="zh-CN"/>
          </a:p>
        </p:txBody>
      </p:sp>
    </p:spTree>
    <p:extLst>
      <p:ext uri="{BB962C8B-B14F-4D97-AF65-F5344CB8AC3E}">
        <p14:creationId xmlns:p14="http://schemas.microsoft.com/office/powerpoint/2010/main" val="266622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混居在各地的犹太人</a:t>
            </a:r>
            <a:r>
              <a:rPr lang="zh-CN" altLang="zh-CN" sz="1800" dirty="0">
                <a:solidFill>
                  <a:srgbClr val="000000"/>
                </a:solidFill>
                <a:effectLst/>
                <a:latin typeface="Times New Roman" panose="02020603050405020304" pitchFamily="18" charset="0"/>
                <a:ea typeface="宋体" panose="02010600030101010101" pitchFamily="2" charset="-122"/>
              </a:rPr>
              <a:t>与周边的当地人通婚，</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甚至从外貌上辨别不出犹太身份。</a:t>
            </a:r>
            <a:r>
              <a:rPr lang="zh-CN" altLang="zh-CN" sz="1800" dirty="0">
                <a:solidFill>
                  <a:srgbClr val="000000"/>
                </a:solidFill>
                <a:effectLst/>
                <a:latin typeface="Times New Roman" panose="02020603050405020304" pitchFamily="18" charset="0"/>
                <a:ea typeface="宋体" panose="02010600030101010101" pitchFamily="2" charset="-122"/>
              </a:rPr>
              <a:t>有些犹太人甚至长得像典型的欧洲人，有蓝眼睛、白皮肤、一头金发，还有些犹太人长得和非洲人一样，有深色皮肤。</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25</a:t>
            </a:fld>
            <a:endParaRPr lang="en-US" altLang="zh-CN"/>
          </a:p>
        </p:txBody>
      </p:sp>
    </p:spTree>
    <p:extLst>
      <p:ext uri="{BB962C8B-B14F-4D97-AF65-F5344CB8AC3E}">
        <p14:creationId xmlns:p14="http://schemas.microsoft.com/office/powerpoint/2010/main" val="1309510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他们积极地参与当地政治、军事、教育和所有普通的社会活动。</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19</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世纪的英国首相本杰明·迪斯雷利就是一名犹太人。二战时期，苏联红军中有超过</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35</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万的士兵是犹太人，一位苏联红军英雄雅科夫·格里戈里耶维奇大将就是犹太人。犹太人在教育领域也很活跃，美国一流大学中，有</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30%</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的教授是犹太人，当今世界还有许多高校的学者是犹太人，包括英国牛津大学著名学者以赛亚·柏林。</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26</a:t>
            </a:fld>
            <a:endParaRPr lang="en-US" altLang="zh-CN"/>
          </a:p>
        </p:txBody>
      </p:sp>
    </p:spTree>
    <p:extLst>
      <p:ext uri="{BB962C8B-B14F-4D97-AF65-F5344CB8AC3E}">
        <p14:creationId xmlns:p14="http://schemas.microsoft.com/office/powerpoint/2010/main" val="1696261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他们</a:t>
            </a:r>
            <a:r>
              <a:rPr lang="zh-CN" altLang="zh-CN" sz="1800" kern="0" dirty="0">
                <a:effectLst/>
                <a:ea typeface="宋体" panose="02010600030101010101" pitchFamily="2" charset="-122"/>
                <a:cs typeface="宋体" panose="02010600030101010101" pitchFamily="2" charset="-122"/>
              </a:rPr>
              <a:t>和当地人似乎融合得很好，后来</a:t>
            </a:r>
            <a:r>
              <a:rPr lang="zh-CN" altLang="zh-CN" sz="1800" kern="0" dirty="0">
                <a:effectLst/>
                <a:ea typeface="宋体" panose="02010600030101010101" pitchFamily="2" charset="-122"/>
                <a:cs typeface="Times New Roman" panose="02020603050405020304" pitchFamily="18" charset="0"/>
              </a:rPr>
              <a:t>连自己的语言都遗忘了，用当地人的语言沟通。犹太人自己的希伯来语变成了一种只出现在宗教仪式中的语言，只用于会堂里面吟诵经文和祷告词。到了</a:t>
            </a:r>
            <a:r>
              <a:rPr lang="en-US" altLang="zh-CN" sz="1800" kern="0" dirty="0">
                <a:effectLst/>
                <a:ea typeface="宋体" panose="02010600030101010101" pitchFamily="2" charset="-122"/>
                <a:cs typeface="Times New Roman" panose="02020603050405020304" pitchFamily="18" charset="0"/>
              </a:rPr>
              <a:t>19</a:t>
            </a:r>
            <a:r>
              <a:rPr lang="zh-CN" altLang="zh-CN" sz="1800" kern="0" dirty="0">
                <a:effectLst/>
                <a:ea typeface="宋体" panose="02010600030101010101" pitchFamily="2" charset="-122"/>
                <a:cs typeface="Times New Roman" panose="02020603050405020304" pitchFamily="18" charset="0"/>
              </a:rPr>
              <a:t>世纪，已经没有人会用希伯来语沟通。我们知道，语言是一个民族的重要特征。犹太人不仅因通婚，在外貌上跟别的民族一模一样，就连他们自己的语言也不再使用，在这种情况下，一般来说，一个民族就消亡了。</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27</a:t>
            </a:fld>
            <a:endParaRPr lang="en-US" altLang="zh-CN"/>
          </a:p>
        </p:txBody>
      </p:sp>
    </p:spTree>
    <p:extLst>
      <p:ext uri="{BB962C8B-B14F-4D97-AF65-F5344CB8AC3E}">
        <p14:creationId xmlns:p14="http://schemas.microsoft.com/office/powerpoint/2010/main" val="76315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但上帝的手一直保守他们，让这个民族继续存在，没有被同化。到了</a:t>
            </a:r>
            <a:r>
              <a:rPr lang="en-US" altLang="zh-CN" sz="1800" kern="0" dirty="0">
                <a:effectLst/>
                <a:ea typeface="宋体" panose="02010600030101010101" pitchFamily="2" charset="-122"/>
                <a:cs typeface="Times New Roman" panose="02020603050405020304" pitchFamily="18" charset="0"/>
              </a:rPr>
              <a:t>20</a:t>
            </a:r>
            <a:r>
              <a:rPr lang="zh-CN" altLang="zh-CN" sz="1800" kern="0" dirty="0">
                <a:effectLst/>
                <a:ea typeface="宋体" panose="02010600030101010101" pitchFamily="2" charset="-122"/>
                <a:cs typeface="Times New Roman" panose="02020603050405020304" pitchFamily="18" charset="0"/>
              </a:rPr>
              <a:t>世纪，犹太人经过刻意的恢复，才让这个已经死去的语言重现生机。让一个已死的语言又活过来，变成日常沟通的语言，甚至是一个群体的母语，这个现象在历史上是绝无仅有的。他们看似融入了当地社会，但是上帝在对亚伯拉罕的应许中就预言了要把巴勒斯坦赐给犹太人，所以他们一直都没有被同化，始终保持着自己民族身份的特征。</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28</a:t>
            </a:fld>
            <a:endParaRPr lang="en-US" altLang="zh-CN"/>
          </a:p>
        </p:txBody>
      </p:sp>
    </p:spTree>
    <p:extLst>
      <p:ext uri="{BB962C8B-B14F-4D97-AF65-F5344CB8AC3E}">
        <p14:creationId xmlns:p14="http://schemas.microsoft.com/office/powerpoint/2010/main" val="773409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4.</a:t>
            </a:r>
            <a:r>
              <a:rPr lang="en-US" altLang="zh-CN" sz="1800" dirty="0">
                <a:effectLst/>
                <a:latin typeface="Times New Roman" panose="02020603050405020304" pitchFamily="18" charset="0"/>
                <a:ea typeface="等线"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预言及应验之二：犹太人无论去哪儿都遭受逼迫</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另一个对犹太人的预言就是，他们无论到哪儿都会遭受逼迫。申命记中说过：“在那些国中，你必不得安逸，也不得落脚之地”，因此他们虽然在一个地方生活上一段时间，有些情况超过一千年，过着看似稳定的生活，但终于还是不得落脚。这在历史上一而再再而三地发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29</a:t>
            </a:fld>
            <a:endParaRPr lang="en-US" altLang="zh-CN"/>
          </a:p>
        </p:txBody>
      </p:sp>
    </p:spTree>
    <p:extLst>
      <p:ext uri="{BB962C8B-B14F-4D97-AF65-F5344CB8AC3E}">
        <p14:creationId xmlns:p14="http://schemas.microsoft.com/office/powerpoint/2010/main" val="421348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接下来的第二步，我们要确认圣经是不是准确的历史。如果圣经的记载经得起考证，那就说明圣经不是后人编造的。</a:t>
            </a:r>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犹太人在英国、法国和西班牙等地生活几百年，流利使用当地的语言，融入当地社会，但是总会遭到突如其来的逼迫，甚至是种族屠杀。有的时候，整个犹太群体会被强行赶逐。</a:t>
            </a:r>
            <a:r>
              <a:rPr lang="en-US" altLang="zh-CN" sz="1800" dirty="0">
                <a:effectLst/>
                <a:latin typeface="Times New Roman" panose="02020603050405020304" pitchFamily="18" charset="0"/>
                <a:ea typeface="宋体" panose="02010600030101010101" pitchFamily="2" charset="-122"/>
              </a:rPr>
              <a:t>1290</a:t>
            </a:r>
            <a:r>
              <a:rPr lang="zh-CN" altLang="zh-CN" sz="1800" dirty="0">
                <a:effectLst/>
                <a:latin typeface="Times New Roman" panose="02020603050405020304" pitchFamily="18" charset="0"/>
                <a:ea typeface="宋体" panose="02010600030101010101" pitchFamily="2" charset="-122"/>
              </a:rPr>
              <a:t>年，犹太人被全部赶出英国；</a:t>
            </a:r>
            <a:r>
              <a:rPr lang="en-US" altLang="zh-CN" sz="1800" dirty="0">
                <a:effectLst/>
                <a:latin typeface="Times New Roman" panose="02020603050405020304" pitchFamily="18" charset="0"/>
                <a:ea typeface="宋体" panose="02010600030101010101" pitchFamily="2" charset="-122"/>
              </a:rPr>
              <a:t>1306</a:t>
            </a:r>
            <a:r>
              <a:rPr lang="zh-CN" altLang="zh-CN" sz="1800" dirty="0">
                <a:effectLst/>
                <a:latin typeface="Times New Roman" panose="02020603050405020304" pitchFamily="18" charset="0"/>
                <a:ea typeface="宋体" panose="02010600030101010101" pitchFamily="2" charset="-122"/>
              </a:rPr>
              <a:t>年被赶出法国；</a:t>
            </a:r>
            <a:r>
              <a:rPr lang="en-US" altLang="zh-CN" sz="1800" dirty="0">
                <a:effectLst/>
                <a:latin typeface="Times New Roman" panose="02020603050405020304" pitchFamily="18" charset="0"/>
                <a:ea typeface="宋体" panose="02010600030101010101" pitchFamily="2" charset="-122"/>
              </a:rPr>
              <a:t>1492</a:t>
            </a:r>
            <a:r>
              <a:rPr lang="zh-CN" altLang="zh-CN" sz="1800" dirty="0">
                <a:effectLst/>
                <a:latin typeface="Times New Roman" panose="02020603050405020304" pitchFamily="18" charset="0"/>
                <a:ea typeface="宋体" panose="02010600030101010101" pitchFamily="2" charset="-122"/>
              </a:rPr>
              <a:t>年被赶出西班牙；</a:t>
            </a:r>
            <a:r>
              <a:rPr lang="en-US" altLang="zh-CN" sz="1800" dirty="0">
                <a:effectLst/>
                <a:latin typeface="Times New Roman" panose="02020603050405020304" pitchFamily="18" charset="0"/>
                <a:ea typeface="宋体" panose="02010600030101010101" pitchFamily="2" charset="-122"/>
              </a:rPr>
              <a:t>1496</a:t>
            </a:r>
            <a:r>
              <a:rPr lang="zh-CN" altLang="zh-CN" sz="1800" dirty="0">
                <a:effectLst/>
                <a:latin typeface="Times New Roman" panose="02020603050405020304" pitchFamily="18" charset="0"/>
                <a:ea typeface="宋体" panose="02010600030101010101" pitchFamily="2" charset="-122"/>
              </a:rPr>
              <a:t>年，在葡萄牙被驱赶；</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世纪，类似的情况接二连三发生在意大利和德国。</a:t>
            </a:r>
            <a:endParaRPr lang="zh-CN" altLang="zh-CN" sz="1800" dirty="0">
              <a:effectLst/>
              <a:latin typeface="Times New Roman" panose="02020603050405020304" pitchFamily="18" charset="0"/>
              <a:ea typeface="等线"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30</a:t>
            </a:fld>
            <a:endParaRPr lang="en-US" altLang="zh-CN"/>
          </a:p>
        </p:txBody>
      </p:sp>
    </p:spTree>
    <p:extLst>
      <p:ext uri="{BB962C8B-B14F-4D97-AF65-F5344CB8AC3E}">
        <p14:creationId xmlns:p14="http://schemas.microsoft.com/office/powerpoint/2010/main" val="2628230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后来的几个世纪，他们还是能再回这些国家。例如，犹太人</a:t>
            </a:r>
            <a:r>
              <a:rPr lang="en-US" altLang="zh-CN" sz="1800" kern="0" dirty="0">
                <a:effectLst/>
                <a:ea typeface="宋体" panose="02010600030101010101" pitchFamily="2" charset="-122"/>
                <a:cs typeface="Times New Roman" panose="02020603050405020304" pitchFamily="18" charset="0"/>
              </a:rPr>
              <a:t>17</a:t>
            </a:r>
            <a:r>
              <a:rPr lang="zh-CN" altLang="zh-CN" sz="1800" kern="0" dirty="0">
                <a:effectLst/>
                <a:ea typeface="宋体" panose="02010600030101010101" pitchFamily="2" charset="-122"/>
                <a:cs typeface="Times New Roman" panose="02020603050405020304" pitchFamily="18" charset="0"/>
              </a:rPr>
              <a:t>世纪回到德国后享有了几百年的安定生活，其中就有著名财团罗斯柴尔德家族。图片中是他们德国的豪宅。但是申命记说“在那些国中，你必不得安逸”</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他们果然按预言所说的遭到了迫害。</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31</a:t>
            </a:fld>
            <a:endParaRPr lang="en-US" altLang="zh-CN"/>
          </a:p>
        </p:txBody>
      </p:sp>
    </p:spTree>
    <p:extLst>
      <p:ext uri="{BB962C8B-B14F-4D97-AF65-F5344CB8AC3E}">
        <p14:creationId xmlns:p14="http://schemas.microsoft.com/office/powerpoint/2010/main" val="4116038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后来，德国纳粹掀起了对犹太人的种族性屠杀。这些在德国安居了几百年的犹太人，最后也没有逃脱申命记预言的迫害。</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32</a:t>
            </a:fld>
            <a:endParaRPr lang="en-US" altLang="zh-CN"/>
          </a:p>
        </p:txBody>
      </p:sp>
    </p:spTree>
    <p:extLst>
      <p:ext uri="{BB962C8B-B14F-4D97-AF65-F5344CB8AC3E}">
        <p14:creationId xmlns:p14="http://schemas.microsoft.com/office/powerpoint/2010/main" val="1672677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上帝为什么允许犹太人在公元</a:t>
            </a:r>
            <a:r>
              <a:rPr lang="en-US" altLang="zh-CN" sz="1800" dirty="0">
                <a:effectLst/>
                <a:latin typeface="Times New Roman" panose="02020603050405020304" pitchFamily="18" charset="0"/>
                <a:ea typeface="宋体" panose="02010600030101010101" pitchFamily="2" charset="-122"/>
              </a:rPr>
              <a:t>70</a:t>
            </a:r>
            <a:r>
              <a:rPr lang="zh-CN" altLang="zh-CN" sz="1800" dirty="0">
                <a:effectLst/>
                <a:latin typeface="Times New Roman" panose="02020603050405020304" pitchFamily="18" charset="0"/>
                <a:ea typeface="宋体" panose="02010600030101010101" pitchFamily="2" charset="-122"/>
              </a:rPr>
              <a:t>年被放逐，以致他们散居世界各地长达</a:t>
            </a:r>
            <a:r>
              <a:rPr lang="en-US" altLang="zh-CN" sz="1800" dirty="0">
                <a:effectLst/>
                <a:latin typeface="Times New Roman" panose="02020603050405020304" pitchFamily="18" charset="0"/>
                <a:ea typeface="宋体" panose="02010600030101010101" pitchFamily="2" charset="-122"/>
              </a:rPr>
              <a:t>1800</a:t>
            </a:r>
            <a:r>
              <a:rPr lang="zh-CN" altLang="zh-CN" sz="1800" dirty="0">
                <a:effectLst/>
                <a:latin typeface="Times New Roman" panose="02020603050405020304" pitchFamily="18" charset="0"/>
                <a:ea typeface="宋体" panose="02010600030101010101" pitchFamily="2" charset="-122"/>
              </a:rPr>
              <a:t>年之久又在各个地方遭受逼迫呢？毕竟，第一世纪耶稣时代的犹太人没有祭拜偶像，没有将孩子献作祭物，没有犯从前被巴比伦俘虏的犹太人所犯的罪，但他们的惩罚要比巴比伦俘虏更重、更长久。那么，他们究竟做了什么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33</a:t>
            </a:fld>
            <a:endParaRPr lang="en-US" altLang="zh-CN"/>
          </a:p>
        </p:txBody>
      </p:sp>
    </p:spTree>
    <p:extLst>
      <p:ext uri="{BB962C8B-B14F-4D97-AF65-F5344CB8AC3E}">
        <p14:creationId xmlns:p14="http://schemas.microsoft.com/office/powerpoint/2010/main" val="525110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他们的大罪在于，作为一个群体，他们拒绝了弥赛亚耶稣基督。彼拉多想要释放耶稣的时候，犹太人还是喊着说：“钉他十字架”。拒绝耶稣其实等于拒绝上帝，那位道成肉身来到世界的上帝。耶稣早已知道这一点，也知道他们会为此付出多么惨重的代价。</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34</a:t>
            </a:fld>
            <a:endParaRPr lang="en-US" altLang="zh-CN"/>
          </a:p>
        </p:txBody>
      </p:sp>
    </p:spTree>
    <p:extLst>
      <p:ext uri="{BB962C8B-B14F-4D97-AF65-F5344CB8AC3E}">
        <p14:creationId xmlns:p14="http://schemas.microsoft.com/office/powerpoint/2010/main" val="2725532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在耶稣受难前的几天，想到</a:t>
            </a:r>
            <a:r>
              <a:rPr lang="zh-CN" altLang="zh-CN" sz="1800" dirty="0">
                <a:effectLst/>
                <a:latin typeface="Times New Roman" panose="02020603050405020304" pitchFamily="18" charset="0"/>
                <a:ea typeface="宋体" panose="02010600030101010101" pitchFamily="2" charset="-122"/>
              </a:rPr>
              <a:t>犹太人的选择和未来的痛苦，耶稣为他们哀哭。</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41</a:t>
            </a:r>
            <a:r>
              <a:rPr lang="zh-CN" altLang="zh-CN" sz="1800" dirty="0">
                <a:effectLst/>
                <a:latin typeface="Times New Roman" panose="02020603050405020304" pitchFamily="18" charset="0"/>
                <a:ea typeface="宋体" panose="02010600030101010101" pitchFamily="2" charset="-122"/>
              </a:rPr>
              <a:t>耶稣快到耶路撒冷，看见城，就为它哀哭……</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耶稣预测到了什么令他哀哭？从他几天后的话中可以看到：</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35</a:t>
            </a:fld>
            <a:endParaRPr lang="en-US" altLang="zh-CN"/>
          </a:p>
        </p:txBody>
      </p:sp>
    </p:spTree>
    <p:extLst>
      <p:ext uri="{BB962C8B-B14F-4D97-AF65-F5344CB8AC3E}">
        <p14:creationId xmlns:p14="http://schemas.microsoft.com/office/powerpoint/2010/main" val="2887184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23:37</a:t>
            </a:r>
            <a:r>
              <a:rPr lang="zh-CN" altLang="zh-CN" sz="1800" dirty="0">
                <a:effectLst/>
                <a:latin typeface="Times New Roman" panose="02020603050405020304" pitchFamily="18" charset="0"/>
                <a:ea typeface="宋体" panose="02010600030101010101" pitchFamily="2" charset="-122"/>
              </a:rPr>
              <a:t>【耶稣说：】耶路撒冷，耶路撒冷啊，你杀害先知，又用石头把奉派到你们那里的人打死。我多次想招聚你的儿女，好像母鸡招聚小鸡到翅膀底下，只是你们不愿意。</a:t>
            </a:r>
            <a:r>
              <a:rPr lang="en-US" altLang="zh-CN" sz="1800" dirty="0">
                <a:effectLst/>
                <a:latin typeface="Times New Roman" panose="02020603050405020304" pitchFamily="18" charset="0"/>
                <a:ea typeface="宋体" panose="02010600030101010101" pitchFamily="2" charset="-122"/>
              </a:rPr>
              <a:t>38</a:t>
            </a:r>
            <a:r>
              <a:rPr lang="zh-CN" altLang="zh-CN" sz="1800" dirty="0">
                <a:effectLst/>
                <a:latin typeface="Times New Roman" panose="02020603050405020304" pitchFamily="18" charset="0"/>
                <a:ea typeface="宋体" panose="02010600030101010101" pitchFamily="2" charset="-122"/>
              </a:rPr>
              <a:t>你看，你们的家必成为荒场，留给你们。</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耶稣知道申命记</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章和其它地方记载的咒诅将因此临到他们。作为上帝肉身的选民，犹太人整体受到的也是肉身的惩罚：分散各地；经受上帝允许的迫害，但这些迫害不是上帝主动造成的。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36</a:t>
            </a:fld>
            <a:endParaRPr lang="en-US" altLang="zh-CN"/>
          </a:p>
        </p:txBody>
      </p:sp>
    </p:spTree>
    <p:extLst>
      <p:ext uri="{BB962C8B-B14F-4D97-AF65-F5344CB8AC3E}">
        <p14:creationId xmlns:p14="http://schemas.microsoft.com/office/powerpoint/2010/main" val="4204612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当然，这些预言不能成为逼迫犹太人的理由，我们作为基督徒，坚决反对任何反犹主义或逼迫犹太人的行为。我们效法耶稣，爱所有的人，当然也包括犹太人。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37</a:t>
            </a:fld>
            <a:endParaRPr lang="en-US" altLang="zh-CN"/>
          </a:p>
        </p:txBody>
      </p:sp>
    </p:spTree>
    <p:extLst>
      <p:ext uri="{BB962C8B-B14F-4D97-AF65-F5344CB8AC3E}">
        <p14:creationId xmlns:p14="http://schemas.microsoft.com/office/powerpoint/2010/main" val="642872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我们不是上帝肉身的选民，这些与我们非犹太人有什么关系呢？就像犹太人拒绝耶稣会带来他们今生的痛苦一样，任何人拒绝耶稣的救恩也会遭受属灵的惩罚，就是死后下地狱，按照人自己所犯的罪，遭受相应的痛苦，直到永远。希望大家不要落到这个结局。犹太人的历史警戒着我们。</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38</a:t>
            </a:fld>
            <a:endParaRPr lang="en-US" altLang="zh-CN"/>
          </a:p>
        </p:txBody>
      </p:sp>
    </p:spTree>
    <p:extLst>
      <p:ext uri="{BB962C8B-B14F-4D97-AF65-F5344CB8AC3E}">
        <p14:creationId xmlns:p14="http://schemas.microsoft.com/office/powerpoint/2010/main" val="2900154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尽管</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上帝容许犹太人被分散、受逼迫，但是他没有忘记对亚伯拉罕的应许，</a:t>
            </a:r>
            <a:r>
              <a:rPr lang="zh-CN" altLang="zh-CN" sz="1800" dirty="0">
                <a:solidFill>
                  <a:srgbClr val="000000"/>
                </a:solidFill>
                <a:effectLst/>
                <a:latin typeface="Times New Roman" panose="02020603050405020304" pitchFamily="18" charset="0"/>
                <a:ea typeface="宋体" panose="02010600030101010101" pitchFamily="2" charset="-122"/>
              </a:rPr>
              <a:t>就是我们学习的最后一条上帝给亚伯拉罕的应许：把迦南地赐给你的后裔永远为业。</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39</a:t>
            </a:fld>
            <a:endParaRPr lang="en-US" altLang="zh-CN"/>
          </a:p>
        </p:txBody>
      </p:sp>
    </p:spTree>
    <p:extLst>
      <p:ext uri="{BB962C8B-B14F-4D97-AF65-F5344CB8AC3E}">
        <p14:creationId xmlns:p14="http://schemas.microsoft.com/office/powerpoint/2010/main" val="317052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例如，</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圣经记载了生活在四千多年前的亚伯拉罕，</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世纪的考古发现找到了亚伯拉罕的老家吾珥城，</a:t>
            </a: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a:t>
            </a:fld>
            <a:endParaRPr lang="en-US" altLang="zh-CN"/>
          </a:p>
        </p:txBody>
      </p:sp>
    </p:spTree>
    <p:extLst>
      <p:ext uri="{BB962C8B-B14F-4D97-AF65-F5344CB8AC3E}">
        <p14:creationId xmlns:p14="http://schemas.microsoft.com/office/powerpoint/2010/main" val="3163188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solidFill>
                  <a:srgbClr val="000000"/>
                </a:solidFill>
                <a:effectLst/>
                <a:latin typeface="宋体" panose="02010600030101010101" pitchFamily="2" charset="-122"/>
                <a:ea typeface="等线" panose="02010600030101010101" pitchFamily="2" charset="-122"/>
                <a:cs typeface="宋体" panose="02010600030101010101" pitchFamily="2" charset="-122"/>
              </a:rPr>
              <a:t>5.</a:t>
            </a:r>
            <a:r>
              <a:rPr lang="en-US" altLang="zh-CN" sz="1800" dirty="0">
                <a:solidFill>
                  <a:srgbClr val="000000"/>
                </a:solidFill>
                <a:effectLst/>
                <a:latin typeface="Times New Roman" panose="02020603050405020304" pitchFamily="18" charset="0"/>
                <a:ea typeface="等线" panose="02010600030101010101" pitchFamily="2" charset="-122"/>
              </a:rPr>
              <a:t> </a:t>
            </a:r>
            <a:r>
              <a:rPr lang="zh-CN" altLang="zh-CN" sz="1800" b="1"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预言及应验之三：犹太人回归</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solidFill>
                  <a:srgbClr val="000000"/>
                </a:solidFill>
                <a:effectLst/>
                <a:latin typeface="宋体" panose="02010600030101010101" pitchFamily="2" charset="-122"/>
                <a:ea typeface="等线" panose="02010600030101010101" pitchFamily="2" charset="-122"/>
              </a:rPr>
              <a:t>5.1.</a:t>
            </a:r>
            <a:r>
              <a:rPr lang="zh-CN" altLang="zh-CN" sz="1800" b="1" dirty="0">
                <a:solidFill>
                  <a:srgbClr val="000000"/>
                </a:solidFill>
                <a:effectLst/>
                <a:latin typeface="Times New Roman" panose="02020603050405020304" pitchFamily="18" charset="0"/>
                <a:ea typeface="宋体" panose="02010600030101010101" pitchFamily="2" charset="-122"/>
              </a:rPr>
              <a:t>对犹太人回归的预言</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创世记</a:t>
            </a:r>
            <a:r>
              <a:rPr lang="en-US" altLang="zh-CN" sz="1800" dirty="0">
                <a:solidFill>
                  <a:srgbClr val="000000"/>
                </a:solidFill>
                <a:effectLst/>
                <a:latin typeface="Times New Roman" panose="02020603050405020304" pitchFamily="18" charset="0"/>
                <a:ea typeface="宋体" panose="02010600030101010101" pitchFamily="2" charset="-122"/>
              </a:rPr>
              <a:t>12:4</a:t>
            </a:r>
            <a:r>
              <a:rPr lang="zh-CN" altLang="zh-CN" sz="1800" dirty="0">
                <a:solidFill>
                  <a:srgbClr val="000000"/>
                </a:solidFill>
                <a:effectLst/>
                <a:latin typeface="Times New Roman" panose="02020603050405020304" pitchFamily="18" charset="0"/>
                <a:ea typeface="宋体" panose="02010600030101010101" pitchFamily="2" charset="-122"/>
              </a:rPr>
              <a:t>亚伯兰【亚伯拉罕】就照着耶和华的吩咐去了……</a:t>
            </a:r>
            <a:r>
              <a:rPr lang="en-US" altLang="zh-CN" sz="1800" dirty="0">
                <a:solidFill>
                  <a:srgbClr val="000000"/>
                </a:solidFill>
                <a:effectLst/>
                <a:latin typeface="Times New Roman" panose="02020603050405020304" pitchFamily="18" charset="0"/>
                <a:ea typeface="宋体" panose="02010600030101010101" pitchFamily="2" charset="-122"/>
              </a:rPr>
              <a:t>5</a:t>
            </a:r>
            <a:r>
              <a:rPr lang="zh-CN" altLang="zh-CN" sz="1800" dirty="0">
                <a:solidFill>
                  <a:srgbClr val="000000"/>
                </a:solidFill>
                <a:effectLst/>
                <a:latin typeface="Times New Roman" panose="02020603050405020304" pitchFamily="18" charset="0"/>
                <a:ea typeface="宋体" panose="02010600030101010101" pitchFamily="2" charset="-122"/>
              </a:rPr>
              <a:t>……往迦南地去。</a:t>
            </a:r>
            <a:r>
              <a:rPr lang="en-US" altLang="zh-CN" sz="1800" dirty="0">
                <a:solidFill>
                  <a:srgbClr val="000000"/>
                </a:solidFill>
                <a:effectLst/>
                <a:latin typeface="Times New Roman" panose="02020603050405020304" pitchFamily="18" charset="0"/>
                <a:ea typeface="宋体" panose="02010600030101010101" pitchFamily="2" charset="-122"/>
              </a:rPr>
              <a:t>7</a:t>
            </a:r>
            <a:r>
              <a:rPr lang="zh-CN" altLang="zh-CN" sz="1800" dirty="0">
                <a:solidFill>
                  <a:srgbClr val="000000"/>
                </a:solidFill>
                <a:effectLst/>
                <a:latin typeface="Times New Roman" panose="02020603050405020304" pitchFamily="18" charset="0"/>
                <a:ea typeface="宋体" panose="02010600030101010101" pitchFamily="2" charset="-122"/>
              </a:rPr>
              <a:t>耶和华向亚伯兰显现，说</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我要把这地赐给你的后裔。</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17</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8</a:t>
            </a:r>
            <a:r>
              <a:rPr lang="zh-CN" altLang="zh-CN" sz="1800" dirty="0">
                <a:solidFill>
                  <a:srgbClr val="000000"/>
                </a:solidFill>
                <a:effectLst/>
                <a:latin typeface="Times New Roman" panose="02020603050405020304" pitchFamily="18" charset="0"/>
                <a:ea typeface="宋体" panose="02010600030101010101" pitchFamily="2" charset="-122"/>
              </a:rPr>
              <a:t>“我要将你现在寄居的地，就是迦南全地，赐给你和你的后裔永远为业……”</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40</a:t>
            </a:fld>
            <a:endParaRPr lang="en-US" altLang="zh-CN"/>
          </a:p>
        </p:txBody>
      </p:sp>
    </p:spTree>
    <p:extLst>
      <p:ext uri="{BB962C8B-B14F-4D97-AF65-F5344CB8AC3E}">
        <p14:creationId xmlns:p14="http://schemas.microsoft.com/office/powerpoint/2010/main" val="960205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上帝给亚伯拉罕的这个应许是公元前</a:t>
            </a:r>
            <a:r>
              <a:rPr lang="en-US" altLang="zh-CN" sz="1800" dirty="0">
                <a:solidFill>
                  <a:srgbClr val="000000"/>
                </a:solidFill>
                <a:effectLst/>
                <a:latin typeface="Times New Roman" panose="02020603050405020304" pitchFamily="18" charset="0"/>
                <a:ea typeface="宋体" panose="02010600030101010101" pitchFamily="2" charset="-122"/>
              </a:rPr>
              <a:t>2000</a:t>
            </a:r>
            <a:r>
              <a:rPr lang="zh-CN" altLang="zh-CN" sz="1800" dirty="0">
                <a:solidFill>
                  <a:srgbClr val="000000"/>
                </a:solidFill>
                <a:effectLst/>
                <a:latin typeface="Times New Roman" panose="02020603050405020304" pitchFamily="18" charset="0"/>
                <a:ea typeface="宋体" panose="02010600030101010101" pitchFamily="2" charset="-122"/>
              </a:rPr>
              <a:t>年左右。</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后来，上帝又借着几位先知反复地预言了犹太人会永久承受巴勒斯坦为产业。我们接下来一起看看上帝通过以赛亚和以西结发出的预言。</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684962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公元前</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700</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年左右，以赛亚在上帝的启示下预言了犹太人会被赶散全球，而且之后上帝会让他们再度回归。</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42</a:t>
            </a:fld>
            <a:endParaRPr lang="en-US" altLang="zh-CN"/>
          </a:p>
        </p:txBody>
      </p:sp>
    </p:spTree>
    <p:extLst>
      <p:ext uri="{BB962C8B-B14F-4D97-AF65-F5344CB8AC3E}">
        <p14:creationId xmlns:p14="http://schemas.microsoft.com/office/powerpoint/2010/main" val="981713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以赛亚书</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11</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11</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当那日，主必二次伸手救回自己百姓中所余剩的，就是在亚述、埃及、巴忒罗、古实、以拦、示拿、哈马，并众海岛所剩下的。</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12</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……招回以色列被赶散的人，又从地的四方聚集分散的犹大人。</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我们或许熟悉以赛亚对巴比伦俘虏的预言，他也预言了以色列百姓从巴比伦回归。但是请大家留意这里经文中所说的回归和从俘虏到巴比伦之后的回归是两个事件，首先这是主“二次伸手救回”犹太人，而且，在圣灵的启示下，以赛亚的预言也暗示了他们再次被驱逐离开以色列，这次驱逐后是分散到全球。上帝这一次将他们召回，不是从巴比伦或周围几个中东的国家把他们召回，而是从世界各地，天南海北聚集这些分散的犹太人。所以，这里上帝通过他的先知既预言了犹太人会分散世界各地，又预言了他们的回归。</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43</a:t>
            </a:fld>
            <a:endParaRPr lang="en-US" altLang="zh-CN"/>
          </a:p>
        </p:txBody>
      </p:sp>
    </p:spTree>
    <p:extLst>
      <p:ext uri="{BB962C8B-B14F-4D97-AF65-F5344CB8AC3E}">
        <p14:creationId xmlns:p14="http://schemas.microsoft.com/office/powerpoint/2010/main" val="228824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生活在以赛亚一百多年后的以西结先知也发出了类似的预言：</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44</a:t>
            </a:fld>
            <a:endParaRPr lang="en-US" altLang="zh-CN"/>
          </a:p>
        </p:txBody>
      </p:sp>
    </p:spTree>
    <p:extLst>
      <p:ext uri="{BB962C8B-B14F-4D97-AF65-F5344CB8AC3E}">
        <p14:creationId xmlns:p14="http://schemas.microsoft.com/office/powerpoint/2010/main" val="1174780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宋体" panose="02010600030101010101" pitchFamily="2" charset="-122"/>
              </a:rPr>
              <a:t>以西结书</a:t>
            </a:r>
            <a:r>
              <a:rPr lang="en-US" altLang="zh-CN" sz="1800" kern="0" dirty="0">
                <a:effectLst/>
                <a:ea typeface="宋体" panose="02010600030101010101" pitchFamily="2" charset="-122"/>
                <a:cs typeface="宋体" panose="02010600030101010101" pitchFamily="2" charset="-122"/>
              </a:rPr>
              <a:t>37:21</a:t>
            </a:r>
            <a:r>
              <a:rPr lang="zh-CN" altLang="zh-CN" sz="1800" kern="0" dirty="0">
                <a:effectLst/>
                <a:ea typeface="宋体" panose="02010600030101010101" pitchFamily="2" charset="-122"/>
                <a:cs typeface="宋体" panose="02010600030101010101" pitchFamily="2" charset="-122"/>
              </a:rPr>
              <a:t>要对他们说：“主耶和华如此说：‘我要将以色列人从他们所到的各国收取；又从四围聚集他们，引导他们归回本地。’”（如果有学生想确认这节经文是否指的是末世，可以参考以西结书</a:t>
            </a:r>
            <a:r>
              <a:rPr lang="en-US" altLang="zh-CN" sz="1800" kern="0" dirty="0">
                <a:effectLst/>
                <a:ea typeface="宋体" panose="02010600030101010101" pitchFamily="2" charset="-122"/>
                <a:cs typeface="宋体" panose="02010600030101010101" pitchFamily="2" charset="-122"/>
              </a:rPr>
              <a:t>37:24</a:t>
            </a:r>
            <a:r>
              <a:rPr lang="zh-CN" altLang="zh-CN" sz="1800" kern="0" dirty="0">
                <a:effectLst/>
                <a:ea typeface="宋体" panose="02010600030101010101" pitchFamily="2" charset="-122"/>
                <a:cs typeface="宋体" panose="02010600030101010101" pitchFamily="2" charset="-122"/>
              </a:rPr>
              <a:t>、</a:t>
            </a:r>
            <a:r>
              <a:rPr lang="en-US" altLang="zh-CN" sz="1800" kern="0" dirty="0">
                <a:effectLst/>
                <a:ea typeface="宋体" panose="02010600030101010101" pitchFamily="2" charset="-122"/>
                <a:cs typeface="宋体" panose="02010600030101010101" pitchFamily="2" charset="-122"/>
              </a:rPr>
              <a:t>38</a:t>
            </a:r>
            <a:r>
              <a:rPr lang="zh-CN" altLang="zh-CN" sz="1800" kern="0" dirty="0">
                <a:effectLst/>
                <a:ea typeface="宋体" panose="02010600030101010101" pitchFamily="2" charset="-122"/>
                <a:cs typeface="宋体" panose="02010600030101010101" pitchFamily="2" charset="-122"/>
              </a:rPr>
              <a:t>：</a:t>
            </a:r>
            <a:r>
              <a:rPr lang="en-US" altLang="zh-CN" sz="1800" kern="0" dirty="0">
                <a:effectLst/>
                <a:ea typeface="宋体" panose="02010600030101010101" pitchFamily="2" charset="-122"/>
                <a:cs typeface="宋体" panose="02010600030101010101" pitchFamily="2" charset="-122"/>
              </a:rPr>
              <a:t>8</a:t>
            </a:r>
            <a:r>
              <a:rPr lang="zh-CN" altLang="zh-CN" sz="1800" kern="0" dirty="0">
                <a:effectLst/>
                <a:ea typeface="宋体" panose="02010600030101010101" pitchFamily="2" charset="-122"/>
                <a:cs typeface="宋体" panose="02010600030101010101" pitchFamily="2" charset="-122"/>
              </a:rPr>
              <a:t>，这两节经文讲的是末世。）留意以西结说上帝要从“各国收取”“引导他们归回本地”。</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45</a:t>
            </a:fld>
            <a:endParaRPr lang="en-US" altLang="zh-CN"/>
          </a:p>
        </p:txBody>
      </p:sp>
    </p:spTree>
    <p:extLst>
      <p:ext uri="{BB962C8B-B14F-4D97-AF65-F5344CB8AC3E}">
        <p14:creationId xmlns:p14="http://schemas.microsoft.com/office/powerpoint/2010/main" val="1806536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solidFill>
                  <a:srgbClr val="000000"/>
                </a:solidFill>
                <a:effectLst/>
                <a:latin typeface="宋体" panose="02010600030101010101" pitchFamily="2" charset="-122"/>
                <a:ea typeface="等线" panose="02010600030101010101" pitchFamily="2" charset="-122"/>
                <a:cs typeface="宋体" panose="02010600030101010101" pitchFamily="2" charset="-122"/>
              </a:rPr>
              <a:t>5.2.</a:t>
            </a:r>
            <a:r>
              <a:rPr lang="zh-CN" altLang="zh-CN" sz="1800" b="1"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犹太人回归的预言应验</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犹太人自从被罗马人赶散之后，流浪四方一千多年，分布在世界的各国中。刚才我们看过，无论他们表面上多么像当地人，与当地社会融合，但他们没有被同化，还是以一个独立的民族存在。直到今天，社会学家都难以理解这个现象，历史上似乎找不到第二个案例。犹太民族没有完全被同化，是保证他们能被上帝从列国中召回的一个重要前提。另外，上帝也要确保他们没有在巴勒斯坦以外重建国家，同时确保巴勒斯坦地区为他们留着。这样犹太人才能被上帝从列国中召回，回到巴勒斯坦承受上帝给他们祖先亚伯拉罕的应许。</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46</a:t>
            </a:fld>
            <a:endParaRPr lang="en-US" altLang="zh-CN"/>
          </a:p>
        </p:txBody>
      </p:sp>
    </p:spTree>
    <p:extLst>
      <p:ext uri="{BB962C8B-B14F-4D97-AF65-F5344CB8AC3E}">
        <p14:creationId xmlns:p14="http://schemas.microsoft.com/office/powerpoint/2010/main" val="4241613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在犹太人离开巴勒斯坦地区的</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1800</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多年，那片地区一直都十分荒凉，人口稀少。到</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20</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世纪初，那里的人口也只有五十万上下，也许只是耶稣基督在世时代的四分之一。</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47</a:t>
            </a:fld>
            <a:endParaRPr lang="en-US" altLang="zh-CN"/>
          </a:p>
        </p:txBody>
      </p:sp>
    </p:spTree>
    <p:extLst>
      <p:ext uri="{BB962C8B-B14F-4D97-AF65-F5344CB8AC3E}">
        <p14:creationId xmlns:p14="http://schemas.microsoft.com/office/powerpoint/2010/main" val="608818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宋体" panose="02010600030101010101" pitchFamily="2" charset="-122"/>
              </a:rPr>
              <a:t>20</a:t>
            </a:r>
            <a:r>
              <a:rPr lang="zh-CN" altLang="zh-CN" sz="1800" kern="0" dirty="0">
                <a:effectLst/>
                <a:ea typeface="宋体" panose="02010600030101010101" pitchFamily="2" charset="-122"/>
                <a:cs typeface="宋体" panose="02010600030101010101" pitchFamily="2" charset="-122"/>
              </a:rPr>
              <a:t>世纪的巴勒斯坦成了大英帝国管辖的区域，锡安运动也鼓励犹太人回去，但是那时大部分的犹太人都在西方国家过着安定舒适的生活，高度参与社会活动，就连居住在中东各国的</a:t>
            </a:r>
            <a:r>
              <a:rPr lang="en-US" altLang="zh-CN" sz="1800" kern="0" dirty="0">
                <a:effectLst/>
                <a:ea typeface="宋体" panose="02010600030101010101" pitchFamily="2" charset="-122"/>
                <a:cs typeface="宋体" panose="02010600030101010101" pitchFamily="2" charset="-122"/>
              </a:rPr>
              <a:t>50</a:t>
            </a:r>
            <a:r>
              <a:rPr lang="zh-CN" altLang="zh-CN" sz="1800" kern="0" dirty="0">
                <a:effectLst/>
                <a:ea typeface="宋体" panose="02010600030101010101" pitchFamily="2" charset="-122"/>
                <a:cs typeface="宋体" panose="02010600030101010101" pitchFamily="2" charset="-122"/>
              </a:rPr>
              <a:t>万犹太人，也已经在那里生活了几百甚至上千年。犹太人根本不愿意回到这片荒凉的地方。截至</a:t>
            </a:r>
            <a:r>
              <a:rPr lang="en-US" altLang="zh-CN" sz="1800" kern="0" dirty="0">
                <a:effectLst/>
                <a:ea typeface="宋体" panose="02010600030101010101" pitchFamily="2" charset="-122"/>
                <a:cs typeface="宋体" panose="02010600030101010101" pitchFamily="2" charset="-122"/>
              </a:rPr>
              <a:t>1924</a:t>
            </a:r>
            <a:r>
              <a:rPr lang="zh-CN" altLang="zh-CN" sz="1800" kern="0" dirty="0">
                <a:effectLst/>
                <a:ea typeface="宋体" panose="02010600030101010101" pitchFamily="2" charset="-122"/>
                <a:cs typeface="宋体" panose="02010600030101010101" pitchFamily="2" charset="-122"/>
              </a:rPr>
              <a:t>年，回到巴勒斯坦的犹太人也不过</a:t>
            </a:r>
            <a:r>
              <a:rPr lang="en-US" altLang="zh-CN" sz="1800" kern="0" dirty="0">
                <a:effectLst/>
                <a:ea typeface="宋体" panose="02010600030101010101" pitchFamily="2" charset="-122"/>
                <a:cs typeface="宋体" panose="02010600030101010101" pitchFamily="2" charset="-122"/>
              </a:rPr>
              <a:t>11</a:t>
            </a:r>
            <a:r>
              <a:rPr lang="zh-CN" altLang="zh-CN" sz="1800" kern="0" dirty="0">
                <a:effectLst/>
                <a:ea typeface="宋体" panose="02010600030101010101" pitchFamily="2" charset="-122"/>
                <a:cs typeface="宋体" panose="02010600030101010101" pitchFamily="2" charset="-122"/>
              </a:rPr>
              <a:t>万</a:t>
            </a:r>
            <a:r>
              <a:rPr lang="en-US" altLang="zh-CN" sz="1800" kern="0" dirty="0">
                <a:effectLst/>
                <a:ea typeface="宋体" panose="02010600030101010101" pitchFamily="2" charset="-122"/>
                <a:cs typeface="宋体" panose="02010600030101010101" pitchFamily="2" charset="-122"/>
              </a:rPr>
              <a:t>3000</a:t>
            </a:r>
            <a:r>
              <a:rPr lang="zh-CN" altLang="zh-CN" sz="1800" kern="0" dirty="0">
                <a:effectLst/>
                <a:ea typeface="宋体" panose="02010600030101010101" pitchFamily="2" charset="-122"/>
                <a:cs typeface="宋体" panose="02010600030101010101" pitchFamily="2" charset="-122"/>
              </a:rPr>
              <a:t>人，不到全球犹太人口的</a:t>
            </a:r>
            <a:r>
              <a:rPr lang="en-US" altLang="zh-CN" sz="1800" kern="0" dirty="0">
                <a:effectLst/>
                <a:ea typeface="宋体" panose="02010600030101010101" pitchFamily="2" charset="-122"/>
                <a:cs typeface="宋体" panose="02010600030101010101" pitchFamily="2" charset="-122"/>
              </a:rPr>
              <a:t>1%</a:t>
            </a:r>
            <a:r>
              <a:rPr lang="zh-CN" altLang="zh-CN" sz="1800" kern="0" dirty="0">
                <a:effectLst/>
                <a:ea typeface="宋体" panose="02010600030101010101" pitchFamily="2" charset="-122"/>
                <a:cs typeface="宋体" panose="02010600030101010101" pitchFamily="2" charset="-122"/>
              </a:rPr>
              <a:t>。但上帝的手在应验千年前发出的应许和预言，犹太人必须回归。</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48</a:t>
            </a:fld>
            <a:endParaRPr lang="en-US" altLang="zh-CN"/>
          </a:p>
        </p:txBody>
      </p:sp>
    </p:spTree>
    <p:extLst>
      <p:ext uri="{BB962C8B-B14F-4D97-AF65-F5344CB8AC3E}">
        <p14:creationId xmlns:p14="http://schemas.microsoft.com/office/powerpoint/2010/main" val="2148413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什么时候犹太人才开始大批回归以色列呢？纳粹对犹太人的种族屠杀似乎唤醒了犹太人的民族认同感，上个世纪</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30</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年代，纳粹的逼迫持续加剧，在六百万犹太人被有组织地屠杀后，犹太民族才最终觉悟，他们必须要有自己的国家。犹太人才开始大批返回以色列。二战至今，大概已有三百万犹太人回到了巴勒斯坦。</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49</a:t>
            </a:fld>
            <a:endParaRPr lang="en-US" altLang="zh-CN"/>
          </a:p>
        </p:txBody>
      </p:sp>
    </p:spTree>
    <p:extLst>
      <p:ext uri="{BB962C8B-B14F-4D97-AF65-F5344CB8AC3E}">
        <p14:creationId xmlns:p14="http://schemas.microsoft.com/office/powerpoint/2010/main" val="79811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第三步，我们从圣经中得应验的预言得知，圣经是上帝的启示。</a:t>
            </a: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5</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solidFill>
                  <a:srgbClr val="000000"/>
                </a:solidFill>
                <a:effectLst/>
                <a:ea typeface="宋体" panose="02010600030101010101" pitchFamily="2" charset="-122"/>
                <a:cs typeface="Times New Roman" panose="02020603050405020304" pitchFamily="18" charset="0"/>
              </a:rPr>
              <a:t>在纳粹逼迫犹太人的时期，居住</a:t>
            </a:r>
            <a:r>
              <a:rPr lang="zh-CN" altLang="zh-CN" sz="1800" kern="0" dirty="0">
                <a:effectLst/>
                <a:ea typeface="宋体" panose="02010600030101010101" pitchFamily="2" charset="-122"/>
                <a:cs typeface="宋体" panose="02010600030101010101" pitchFamily="2" charset="-122"/>
              </a:rPr>
              <a:t>德国和波兰境内的犹太人无论身份地位，都难逃劫难，他们的财产被没收、遭暴打、作奴隶、饿死，被关在伪造成浴室的毒气室内被毒死。当时，有一些非犹太民族冒着生命危险拯救犹太人，其中就包括一名中国人。</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50</a:t>
            </a:fld>
            <a:endParaRPr lang="en-US" altLang="zh-CN"/>
          </a:p>
        </p:txBody>
      </p:sp>
    </p:spTree>
    <p:extLst>
      <p:ext uri="{BB962C8B-B14F-4D97-AF65-F5344CB8AC3E}">
        <p14:creationId xmlns:p14="http://schemas.microsoft.com/office/powerpoint/2010/main" val="1499626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这位历史英雄是何凤山，当年在维也纳当中国领事，今天还为犹太人所纪念，因为他给数以千计的犹太人签发了中国签证，给他们一条逃往上海的生路。</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51</a:t>
            </a:fld>
            <a:endParaRPr lang="en-US" altLang="zh-CN"/>
          </a:p>
        </p:txBody>
      </p:sp>
    </p:spTree>
    <p:extLst>
      <p:ext uri="{BB962C8B-B14F-4D97-AF65-F5344CB8AC3E}">
        <p14:creationId xmlns:p14="http://schemas.microsoft.com/office/powerpoint/2010/main" val="446390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cs typeface="宋体" panose="02010600030101010101" pitchFamily="2" charset="-122"/>
              </a:rPr>
              <a:t>6. </a:t>
            </a:r>
            <a:r>
              <a:rPr lang="zh-CN" altLang="zh-CN" sz="1800" b="1" dirty="0">
                <a:effectLst/>
                <a:latin typeface="Times New Roman" panose="02020603050405020304" pitchFamily="18" charset="0"/>
                <a:ea typeface="宋体" panose="02010600030101010101" pitchFamily="2" charset="-122"/>
                <a:cs typeface="宋体" panose="02010600030101010101" pitchFamily="2" charset="-122"/>
              </a:rPr>
              <a:t>关于犹太人的预言是被刻意应验的吗？</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那么，这些关于犹太人的预言是不是被人刻意应验的呢？犹太人显然不会自己刻意去应验自己受逼迫的预言。那么德国纳粹呢？是他们刻意应验预言吗？希特勒是一个无神论者和狂热的进化论者。他不相信圣经也根本无意应验预言！他极度仇恨犹太人，他认为他们低人一等，尚未进化成人，并对德国造成人种污染。怀着这样的偏见，希特勒鼓动群众屠杀犹太人。虽然上帝不赞同恶行，憎恶纳粹对犹太人和其他民族的屠杀，但是这很好地说明了上帝可以用恶人的恶行来达成他的目标。因为纳粹的迫害成为一个应验犹太人回归以色列重建国家的重要催化因素。</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52</a:t>
            </a:fld>
            <a:endParaRPr lang="en-US" altLang="zh-CN"/>
          </a:p>
        </p:txBody>
      </p:sp>
    </p:spTree>
    <p:extLst>
      <p:ext uri="{BB962C8B-B14F-4D97-AF65-F5344CB8AC3E}">
        <p14:creationId xmlns:p14="http://schemas.microsoft.com/office/powerpoint/2010/main" val="9135356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于是，</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1948</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年以色列建国了，在亡国了</a:t>
            </a:r>
            <a:r>
              <a:rPr lang="en-US"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2500</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多年之后，犹太人复国了。这真是世界瞩目的一大奇事！圣经中的预言是出自掌管万有的上帝，他说了就一定会成就。犹太人的独特性和以色列的复国是留给现世最好的一个证据，说明记载这些预言的圣经的确是上帝的启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53</a:t>
            </a:fld>
            <a:endParaRPr lang="en-US" altLang="zh-CN"/>
          </a:p>
        </p:txBody>
      </p:sp>
    </p:spTree>
    <p:extLst>
      <p:ext uri="{BB962C8B-B14F-4D97-AF65-F5344CB8AC3E}">
        <p14:creationId xmlns:p14="http://schemas.microsoft.com/office/powerpoint/2010/main" val="2336872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微言先生是一位建国初期的基督徒，他历经十年文革活了下来。十年浩劫，基督徒受了不少苦难。他能够坚持自己的信仰，其中一个原因就是看到上帝对以色列的应许是如何在他的时代得到应验。以下摘自他</a:t>
            </a:r>
            <a:r>
              <a:rPr lang="en-US" altLang="zh-CN" sz="1800" dirty="0">
                <a:effectLst/>
                <a:latin typeface="Times New Roman" panose="02020603050405020304" pitchFamily="18" charset="0"/>
                <a:ea typeface="宋体" panose="02010600030101010101" pitchFamily="2" charset="-122"/>
              </a:rPr>
              <a:t>1996</a:t>
            </a:r>
            <a:r>
              <a:rPr lang="zh-CN" altLang="zh-CN" sz="1800" dirty="0">
                <a:effectLst/>
                <a:latin typeface="Times New Roman" panose="02020603050405020304" pitchFamily="18" charset="0"/>
                <a:ea typeface="宋体" panose="02010600030101010101" pitchFamily="2" charset="-122"/>
              </a:rPr>
              <a:t>年出的书《科学与信仰》：</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54</a:t>
            </a:fld>
            <a:endParaRPr lang="en-US" altLang="zh-CN"/>
          </a:p>
        </p:txBody>
      </p:sp>
    </p:spTree>
    <p:extLst>
      <p:ext uri="{BB962C8B-B14F-4D97-AF65-F5344CB8AC3E}">
        <p14:creationId xmlns:p14="http://schemas.microsoft.com/office/powerpoint/2010/main" val="3522720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……以色列人的经历以一般历史的眼光看来，实在太奇特，太不可思议。为什么以色列这么一个又弱又小的民族，亡国已经</a:t>
            </a:r>
            <a:r>
              <a:rPr lang="en-US" altLang="zh-CN" sz="1800" dirty="0">
                <a:effectLst/>
                <a:latin typeface="Times New Roman" panose="02020603050405020304" pitchFamily="18" charset="0"/>
                <a:ea typeface="宋体" panose="02010600030101010101" pitchFamily="2" charset="-122"/>
              </a:rPr>
              <a:t>2500</a:t>
            </a:r>
            <a:r>
              <a:rPr lang="zh-CN" altLang="zh-CN" sz="1800" dirty="0">
                <a:effectLst/>
                <a:latin typeface="Times New Roman" panose="02020603050405020304" pitchFamily="18" charset="0"/>
                <a:ea typeface="宋体" panose="02010600030101010101" pitchFamily="2" charset="-122"/>
              </a:rPr>
              <a:t>多年（相当于中国春秋时代），被驱离本土，并分散到世界各地也已经近二千年，却不被同化消灭？为什么连续不断的苦难和浩劫总是紧紧伴随著这个弱小却又表现非凡的民族？为什么一个这么被鄙视、迫害的弱小民族却在亡国失土两千多年以后居然又能重建他们的国家？</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55</a:t>
            </a:fld>
            <a:endParaRPr lang="en-US" altLang="zh-CN"/>
          </a:p>
        </p:txBody>
      </p:sp>
    </p:spTree>
    <p:extLst>
      <p:ext uri="{BB962C8B-B14F-4D97-AF65-F5344CB8AC3E}">
        <p14:creationId xmlns:p14="http://schemas.microsoft.com/office/powerpoint/2010/main" val="40165229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为什么这么一个小国在强敌围攻，战祸不断的情况下，却不被摧毁，反而越战越强，在短短几十年中，把一块荒凉不毛之地改造为沃土良田，并建立起现代化的工农业国家？所有这些，在人看来都是难以置信的奇迹，但从圣经看来却是理所当然，事所必至。因为早在两、三千年以前，圣经已经预先将以色列人日后的这些情景写得清清楚楚。</a:t>
            </a:r>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56</a:t>
            </a:fld>
            <a:endParaRPr lang="en-US" altLang="zh-CN"/>
          </a:p>
        </p:txBody>
      </p:sp>
    </p:spTree>
    <p:extLst>
      <p:ext uri="{BB962C8B-B14F-4D97-AF65-F5344CB8AC3E}">
        <p14:creationId xmlns:p14="http://schemas.microsoft.com/office/powerpoint/2010/main" val="953887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7.</a:t>
            </a:r>
            <a:r>
              <a:rPr lang="zh-CN" altLang="zh-CN" sz="1800" b="1" dirty="0">
                <a:effectLst/>
                <a:latin typeface="Times New Roman" panose="02020603050405020304" pitchFamily="18" charset="0"/>
                <a:ea typeface="宋体" panose="02010600030101010101" pitchFamily="2" charset="-122"/>
              </a:rPr>
              <a:t>总结</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从犹太民族奇特的经历中，我们看到，圣经的确是上帝启示的话语。圣经所说的必然应验，因为上帝掌管万有，他有能力实现他的预言，而且上帝是信实的，他说了，就必成就。我们将自己的生命交托这样一位上帝，实在是最好的福分。但是如果我们拒绝上帝，他会追讨我们的罪，正如圣经所说的一样。这就是犹太人的历史教训。他们肉身逃避不了上帝的祝福和咒诅，全人类的每一个灵魂也一样不能逃避。</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57</a:t>
            </a:fld>
            <a:endParaRPr lang="en-US" altLang="zh-CN"/>
          </a:p>
        </p:txBody>
      </p:sp>
    </p:spTree>
    <p:extLst>
      <p:ext uri="{BB962C8B-B14F-4D97-AF65-F5344CB8AC3E}">
        <p14:creationId xmlns:p14="http://schemas.microsoft.com/office/powerpoint/2010/main" val="739937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58</a:t>
            </a:fld>
            <a:endParaRPr lang="en-US" altLang="zh-CN"/>
          </a:p>
        </p:txBody>
      </p:sp>
    </p:spTree>
    <p:extLst>
      <p:ext uri="{BB962C8B-B14F-4D97-AF65-F5344CB8AC3E}">
        <p14:creationId xmlns:p14="http://schemas.microsoft.com/office/powerpoint/2010/main" val="366563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上帝对亚伯拉罕的应许</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之前，我们学过上帝对亚伯拉罕的应许，都一一应验在了他的后代——犹太人身上，例如：</a:t>
            </a:r>
          </a:p>
          <a:p>
            <a:pPr marL="342900" lvl="0" indent="-342900">
              <a:buFont typeface="+mj-lt"/>
              <a:buAutoNum type="arabicPeriod"/>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我必叫你成为大国</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我必赐福给你</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我必叫你名为大</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为你祝福的，我必赐福与他，那咒诅你的，我必咒诅他</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地上的万族都要因你得福</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把迦南地赐给你的后裔</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6</a:t>
            </a:fld>
            <a:endParaRPr lang="en-US" altLang="zh-CN"/>
          </a:p>
        </p:txBody>
      </p:sp>
    </p:spTree>
    <p:extLst>
      <p:ext uri="{BB962C8B-B14F-4D97-AF65-F5344CB8AC3E}">
        <p14:creationId xmlns:p14="http://schemas.microsoft.com/office/powerpoint/2010/main" val="1758061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圣经关于犹太人的预言</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其中一些对于犹太人的预言是到了几百甚至上千年后</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应验的，说明圣经的确是真神上帝的启示。</a:t>
            </a: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今天我们要继续学习圣经对犹太人的预言，其中有三点：</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pPr marL="342900" lvl="0" indent="-342900">
              <a:buFont typeface="+mj-lt"/>
              <a:buAutoNum type="arabicPeriod"/>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他们会被分散全球；</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pPr marL="342900" lvl="0" indent="-342900">
              <a:buFont typeface="+mj-lt"/>
              <a:buAutoNum type="arabicPeriod"/>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无论去哪儿都要遭受逼迫；</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pPr marL="342900" lvl="0" indent="-342900">
              <a:buFont typeface="+mj-lt"/>
              <a:buAutoNum type="arabicPeriod"/>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他们最终要得迦南地为业。这也是上帝给亚伯拉罕的第六条应许：把迦南地赐给你的后裔。</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7</a:t>
            </a:fld>
            <a:endParaRPr lang="en-US" altLang="zh-CN"/>
          </a:p>
        </p:txBody>
      </p:sp>
    </p:spTree>
    <p:extLst>
      <p:ext uri="{BB962C8B-B14F-4D97-AF65-F5344CB8AC3E}">
        <p14:creationId xmlns:p14="http://schemas.microsoft.com/office/powerpoint/2010/main" val="897268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创世记</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12:4</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亚伯兰【亚伯拉罕】就照着耶和华吩咐他的去了……</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……到迦南地去。</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耶和华向亚伯兰显现，说</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“我要把这地赐给你的后裔。</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17</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8</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“我要将你现在寄居的地，就是迦南全地，赐给你和你的后裔永远为业……”</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8</a:t>
            </a:fld>
            <a:endParaRPr lang="en-US" altLang="zh-CN"/>
          </a:p>
        </p:txBody>
      </p:sp>
    </p:spTree>
    <p:extLst>
      <p:ext uri="{BB962C8B-B14F-4D97-AF65-F5344CB8AC3E}">
        <p14:creationId xmlns:p14="http://schemas.microsoft.com/office/powerpoint/2010/main" val="2752378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今天，这个应许已经应验了，犹太人生活在巴勒斯坦的以色列，在那里有自己的国家。但以色列在</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1948</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年复国之前的</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1800</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多年，犹太人被分散在世界各地。下面，我们先来看圣经如何预言了犹太人会分散全球。</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9</a:t>
            </a:fld>
            <a:endParaRPr lang="en-US" altLang="zh-CN"/>
          </a:p>
        </p:txBody>
      </p:sp>
    </p:spTree>
    <p:extLst>
      <p:ext uri="{BB962C8B-B14F-4D97-AF65-F5344CB8AC3E}">
        <p14:creationId xmlns:p14="http://schemas.microsoft.com/office/powerpoint/2010/main" val="3026933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01042C9-C949-B54C-86A1-AC6EAFB450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77D1D1-5066-4B03-A7E5-27F2EAA8EC34}" type="datetimeFigureOut">
              <a:rPr lang="zh-CN" altLang="en-US"/>
              <a:t>2022/1/26</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7F8C27BB-8716-4A54-8E46-C15A0AB36098}" type="slidenum">
              <a:rPr lang="zh-CN" altLang="en-US"/>
              <a:t>‹#›</a:t>
            </a:fld>
            <a:endParaRPr lang="en-US" altLang="zh-CN"/>
          </a:p>
        </p:txBody>
      </p:sp>
      <p:pic>
        <p:nvPicPr>
          <p:cNvPr id="7" name="图片 6">
            <a:extLst>
              <a:ext uri="{FF2B5EF4-FFF2-40B4-BE49-F238E27FC236}">
                <a16:creationId xmlns:a16="http://schemas.microsoft.com/office/drawing/2014/main" id="{A54BEB09-A078-6345-BF82-9F13F2DBBC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63E9AFF-DBE4-AB49-9BF8-E63C9196F1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4801BE7-CEE4-124F-9592-DE0402F817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67F3FF81-567C-45BD-9078-B64D20E59C7B}" type="datetimeFigureOut">
              <a:rPr lang="zh-CN" altLang="en-US"/>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00EE8CE-637E-4ED7-AA59-A13670E57599}" type="slidenum">
              <a:rPr lang="zh-CN" altLang="en-US"/>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1" y="360363"/>
            <a:ext cx="5800725"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lvl1pPr>
              <a:defRPr/>
            </a:lvl1pPr>
          </a:lstStyle>
          <a:p>
            <a:pPr>
              <a:defRPr/>
            </a:pPr>
            <a:fld id="{B81BABD7-392E-4D76-A6C2-DBD8C3A97CB3}" type="datetimeFigureOut">
              <a:rPr lang="zh-CN" altLang="en-US"/>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1CB82B83-5B33-4EA1-BD15-858393121B20}" type="slidenum">
              <a:rPr lang="zh-CN" altLang="en-US"/>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A749EACC-BB0E-4218-804A-ACF3CFF49CCD}" type="datetimeFigureOut">
              <a:rPr lang="zh-CN" altLang="en-US"/>
              <a:t>2022/1/26</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smtClean="0"/>
            </a:lvl1pPr>
          </a:lstStyle>
          <a:p>
            <a:pPr>
              <a:defRPr/>
            </a:pPr>
            <a:fld id="{80B880C0-5677-4746-A2DB-26893DCF13A6}" type="slidenum">
              <a:rPr lang="zh-CN" altLang="en-US"/>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CE7BDC7-FB74-0E4F-BB2F-EB68EBD0AD83}"/>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173083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09385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79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660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72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CB3446-9895-1B42-B240-46F7F87705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9BB890-11A2-E24A-94C3-57AFD841B6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1026" name="图片 8"/>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6092825"/>
            <a:ext cx="9144000" cy="79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椭圆 7" hidden="1"/>
          <p:cNvSpPr/>
          <p:nvPr userDrawn="1"/>
        </p:nvSpPr>
        <p:spPr>
          <a:xfrm>
            <a:off x="350838" y="6308725"/>
            <a:ext cx="549275" cy="504825"/>
          </a:xfrm>
          <a:prstGeom prst="ellipse">
            <a:avLst/>
          </a:prstGeom>
          <a:gradFill>
            <a:gsLst>
              <a:gs pos="80000">
                <a:srgbClr val="486AC1"/>
              </a:gs>
              <a:gs pos="26000">
                <a:srgbClr val="486AC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schemeClr val="tx1">
                    <a:lumMod val="65000"/>
                    <a:lumOff val="35000"/>
                  </a:schemeClr>
                </a:solidFill>
                <a:latin typeface="+mn-lt"/>
                <a:ea typeface="+mn-ea"/>
              </a:defRPr>
            </a:lvl1pPr>
          </a:lstStyle>
          <a:p>
            <a:pPr>
              <a:defRPr/>
            </a:pPr>
            <a:fld id="{38B428E2-8821-4895-A1E2-5C510EAA0265}" type="datetimeFigureOut">
              <a:rPr lang="zh-CN" altLang="en-US"/>
              <a:t>2022/1/26</a:t>
            </a:fld>
            <a:endParaRPr lang="zh-CN" altLang="en-US"/>
          </a:p>
        </p:txBody>
      </p:sp>
      <p:sp>
        <p:nvSpPr>
          <p:cNvPr id="1029" name="Title Placeholder 1"/>
          <p:cNvSpPr>
            <a:spLocks noGrp="1"/>
          </p:cNvSpPr>
          <p:nvPr>
            <p:ph type="title"/>
          </p:nvPr>
        </p:nvSpPr>
        <p:spPr bwMode="auto">
          <a:xfrm>
            <a:off x="633413"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30" name="Text Placeholder 2"/>
          <p:cNvSpPr>
            <a:spLocks noGrp="1"/>
          </p:cNvSpPr>
          <p:nvPr>
            <p:ph type="body" idx="1"/>
          </p:nvPr>
        </p:nvSpPr>
        <p:spPr bwMode="auto">
          <a:xfrm>
            <a:off x="633413" y="1828800"/>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825">
                <a:solidFill>
                  <a:schemeClr val="tx1">
                    <a:lumMod val="65000"/>
                    <a:lumOff val="3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wrap="square" lIns="91440" tIns="45720" rIns="91440" bIns="45720" numCol="1" anchor="ctr" anchorCtr="0" compatLnSpc="1"/>
          <a:lstStyle>
            <a:lvl1pPr algn="r" eaLnBrk="1" hangingPunct="1">
              <a:defRPr sz="800" smtClean="0">
                <a:solidFill>
                  <a:srgbClr val="898989"/>
                </a:solidFill>
                <a:latin typeface="Calibri" panose="020F0502020204030204" pitchFamily="34" charset="0"/>
              </a:defRPr>
            </a:lvl1pPr>
          </a:lstStyle>
          <a:p>
            <a:pPr>
              <a:defRPr/>
            </a:pPr>
            <a:fld id="{EE6E28E5-0B52-488C-913D-77038A7EE29F}" type="slidenum">
              <a:rPr lang="zh-CN" altLang="en-US"/>
              <a:t>‹#›</a:t>
            </a:fld>
            <a:endParaRPr lang="en-US" altLang="zh-CN"/>
          </a:p>
        </p:txBody>
      </p:sp>
      <p:sp>
        <p:nvSpPr>
          <p:cNvPr id="16" name="矩形 15" hidden="1"/>
          <p:cNvSpPr/>
          <p:nvPr userDrawn="1"/>
        </p:nvSpPr>
        <p:spPr>
          <a:xfrm>
            <a:off x="0" y="6453188"/>
            <a:ext cx="9144000" cy="404812"/>
          </a:xfrm>
          <a:prstGeom prst="rect">
            <a:avLst/>
          </a:prstGeom>
          <a:gradFill flip="none" rotWithShape="1">
            <a:gsLst>
              <a:gs pos="80000">
                <a:srgbClr val="486AC1"/>
              </a:gs>
              <a:gs pos="26000">
                <a:srgbClr val="052262"/>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034" name="图片 6" hidden="1"/>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50825" y="6315075"/>
            <a:ext cx="792163"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17" hidden="1"/>
          <p:cNvSpPr txBox="1">
            <a:spLocks noChangeArrowheads="1"/>
          </p:cNvSpPr>
          <p:nvPr userDrawn="1"/>
        </p:nvSpPr>
        <p:spPr bwMode="auto">
          <a:xfrm>
            <a:off x="5940425" y="6516688"/>
            <a:ext cx="2947988" cy="338137"/>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zh-CN" sz="1600" b="1">
                <a:solidFill>
                  <a:schemeClr val="bg1"/>
                </a:solidFill>
              </a:rPr>
              <a:t>WWW.LIXINGXINYANG.COM</a:t>
            </a:r>
          </a:p>
        </p:txBody>
      </p:sp>
      <p:sp>
        <p:nvSpPr>
          <p:cNvPr id="17" name="矩形 16"/>
          <p:cNvSpPr/>
          <p:nvPr userDrawn="1"/>
        </p:nvSpPr>
        <p:spPr bwMode="auto">
          <a:xfrm>
            <a:off x="612440" y="764704"/>
            <a:ext cx="7920000" cy="21600"/>
          </a:xfrm>
          <a:prstGeom prst="rect">
            <a:avLst/>
          </a:prstGeom>
          <a:gradFill flip="none" rotWithShape="1">
            <a:gsLst>
              <a:gs pos="0">
                <a:srgbClr val="16357B"/>
              </a:gs>
              <a:gs pos="53000">
                <a:srgbClr val="0097E3"/>
              </a:gs>
              <a:gs pos="100000">
                <a:srgbClr val="05226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039" name="图片 11" hidden="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87338" y="6354763"/>
            <a:ext cx="684212"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3" r:id="rId5"/>
    <p:sldLayoutId id="2147483664"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5" r:id="rId17"/>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tiff"/><Relationship Id="rId4" Type="http://schemas.openxmlformats.org/officeDocument/2006/relationships/image" Target="../media/image40.tiff"/></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45.tiff"/><Relationship Id="rId10" Type="http://schemas.openxmlformats.org/officeDocument/2006/relationships/image" Target="../media/image49.tiff"/><Relationship Id="rId4" Type="http://schemas.openxmlformats.org/officeDocument/2006/relationships/image" Target="../media/image44.tiff"/><Relationship Id="rId9"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tiff"/></Relationships>
</file>

<file path=ppt/slides/_rels/slide2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tiff"/></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3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3.jp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5.tiff"/><Relationship Id="rId4" Type="http://schemas.openxmlformats.org/officeDocument/2006/relationships/image" Target="../media/image6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7.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58597A5-EAE1-854F-8D30-841A4E2A31F6}"/>
              </a:ext>
            </a:extLst>
          </p:cNvPr>
          <p:cNvPicPr>
            <a:picLocks noChangeAspect="1"/>
          </p:cNvPicPr>
          <p:nvPr/>
        </p:nvPicPr>
        <p:blipFill>
          <a:blip r:embed="rId3"/>
          <a:stretch>
            <a:fillRect/>
          </a:stretch>
        </p:blipFill>
        <p:spPr>
          <a:xfrm>
            <a:off x="0" y="1679331"/>
            <a:ext cx="4000719" cy="4035669"/>
          </a:xfrm>
          <a:prstGeom prst="rect">
            <a:avLst/>
          </a:prstGeom>
        </p:spPr>
      </p:pic>
      <p:pic>
        <p:nvPicPr>
          <p:cNvPr id="7" name="图片 6">
            <a:extLst>
              <a:ext uri="{FF2B5EF4-FFF2-40B4-BE49-F238E27FC236}">
                <a16:creationId xmlns:a16="http://schemas.microsoft.com/office/drawing/2014/main" id="{DC5BE20D-A36D-CA4E-ADFB-840654B43493}"/>
              </a:ext>
            </a:extLst>
          </p:cNvPr>
          <p:cNvPicPr>
            <a:picLocks noChangeAspect="1"/>
          </p:cNvPicPr>
          <p:nvPr/>
        </p:nvPicPr>
        <p:blipFill rotWithShape="1">
          <a:blip r:embed="rId4">
            <a:extLst>
              <a:ext uri="{28A0092B-C50C-407E-A947-70E740481C1C}">
                <a14:useLocalDpi xmlns:a14="http://schemas.microsoft.com/office/drawing/2010/main" val="0"/>
              </a:ext>
            </a:extLst>
          </a:blip>
          <a:srcRect l="41732" r="9534" b="4445"/>
          <a:stretch/>
        </p:blipFill>
        <p:spPr>
          <a:xfrm>
            <a:off x="3886200" y="0"/>
            <a:ext cx="5257800" cy="68728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标题 1">
            <a:extLst>
              <a:ext uri="{FF2B5EF4-FFF2-40B4-BE49-F238E27FC236}">
                <a16:creationId xmlns:a16="http://schemas.microsoft.com/office/drawing/2014/main" id="{7AB6E937-26E8-CE49-941B-1C73CA24C25E}"/>
              </a:ext>
            </a:extLst>
          </p:cNvPr>
          <p:cNvSpPr txBox="1">
            <a:spLocks/>
          </p:cNvSpPr>
          <p:nvPr/>
        </p:nvSpPr>
        <p:spPr>
          <a:xfrm>
            <a:off x="349281" y="2438400"/>
            <a:ext cx="3406702" cy="265416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kumimoji="1" lang="zh-CN" altLang="en-US" sz="3600" b="1" dirty="0">
                <a:solidFill>
                  <a:srgbClr val="002060"/>
                </a:solidFill>
                <a:latin typeface="Microsoft YaHei" panose="020B0503020204020204" pitchFamily="34" charset="-122"/>
                <a:ea typeface="Microsoft YaHei" panose="020B0503020204020204" pitchFamily="34" charset="-122"/>
              </a:rPr>
              <a:t>圣经关于</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lnSpc>
                <a:spcPct val="100000"/>
              </a:lnSpc>
            </a:pPr>
            <a:r>
              <a:rPr kumimoji="1" lang="zh-CN" altLang="en-US" sz="3600" b="1" dirty="0">
                <a:solidFill>
                  <a:srgbClr val="002060"/>
                </a:solidFill>
                <a:latin typeface="Microsoft YaHei" panose="020B0503020204020204" pitchFamily="34" charset="-122"/>
                <a:ea typeface="Microsoft YaHei" panose="020B0503020204020204" pitchFamily="34" charset="-122"/>
              </a:rPr>
              <a:t>犹太人的预言</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lnSpc>
                <a:spcPct val="100000"/>
              </a:lnSpc>
            </a:pPr>
            <a:r>
              <a:rPr kumimoji="1" lang="zh-CN" altLang="en-US" sz="2400" b="1" dirty="0">
                <a:solidFill>
                  <a:srgbClr val="002060"/>
                </a:solidFill>
                <a:latin typeface="Microsoft YaHei" panose="020B0503020204020204" pitchFamily="34" charset="-122"/>
                <a:ea typeface="Microsoft YaHei" panose="020B0503020204020204" pitchFamily="34" charset="-122"/>
              </a:rPr>
              <a:t>分散、逼迫、回归</a:t>
            </a:r>
            <a:endParaRPr kumimoji="1" lang="en-US" altLang="zh-CN" sz="2400" b="1" dirty="0">
              <a:solidFill>
                <a:srgbClr val="002060"/>
              </a:solidFill>
              <a:latin typeface="Microsoft YaHei" panose="020B0503020204020204" pitchFamily="34" charset="-122"/>
              <a:ea typeface="Microsoft YaHei" panose="020B0503020204020204" pitchFamily="34" charset="-122"/>
            </a:endParaRPr>
          </a:p>
          <a:p>
            <a:pPr algn="ctr">
              <a:lnSpc>
                <a:spcPct val="100000"/>
              </a:lnSpc>
            </a:pPr>
            <a:endParaRPr kumimoji="1" lang="en-US" altLang="zh-CN" sz="2400" b="1" dirty="0">
              <a:solidFill>
                <a:srgbClr val="002060"/>
              </a:solidFill>
              <a:latin typeface="Microsoft YaHei" panose="020B0503020204020204" pitchFamily="34" charset="-122"/>
              <a:ea typeface="Microsoft YaHei" panose="020B0503020204020204" pitchFamily="34" charset="-122"/>
            </a:endParaRPr>
          </a:p>
          <a:p>
            <a:pPr algn="ctr">
              <a:lnSpc>
                <a:spcPct val="100000"/>
              </a:lnSpc>
            </a:pPr>
            <a:r>
              <a:rPr kumimoji="1" lang="zh-CN" altLang="en-US" sz="2400" b="1" dirty="0">
                <a:solidFill>
                  <a:srgbClr val="002060"/>
                </a:solidFill>
                <a:latin typeface="Microsoft YaHei" panose="020B0503020204020204" pitchFamily="34" charset="-122"/>
                <a:ea typeface="Microsoft YaHei" panose="020B0503020204020204" pitchFamily="34" charset="-122"/>
              </a:rPr>
              <a:t>申命记</a:t>
            </a:r>
            <a:r>
              <a:rPr kumimoji="1" lang="en-US" altLang="zh-CN" sz="2400" b="1" dirty="0">
                <a:solidFill>
                  <a:srgbClr val="002060"/>
                </a:solidFill>
                <a:latin typeface="Microsoft YaHei" panose="020B0503020204020204" pitchFamily="34" charset="-122"/>
                <a:ea typeface="Microsoft YaHei" panose="020B0503020204020204" pitchFamily="34" charset="-122"/>
              </a:rPr>
              <a:t>28:1,58-59</a:t>
            </a:r>
          </a:p>
          <a:p>
            <a:pPr algn="ctr">
              <a:lnSpc>
                <a:spcPct val="100000"/>
              </a:lnSpc>
            </a:pPr>
            <a:r>
              <a:rPr kumimoji="1" lang="zh-CN" altLang="en-US" sz="2400" b="1" dirty="0">
                <a:solidFill>
                  <a:srgbClr val="002060"/>
                </a:solidFill>
                <a:latin typeface="Microsoft YaHei" panose="020B0503020204020204" pitchFamily="34" charset="-122"/>
                <a:ea typeface="Microsoft YaHei" panose="020B0503020204020204" pitchFamily="34" charset="-122"/>
              </a:rPr>
              <a:t>第</a:t>
            </a:r>
            <a:r>
              <a:rPr kumimoji="1" lang="en-US" altLang="zh-CN" sz="2400" b="1" dirty="0">
                <a:solidFill>
                  <a:srgbClr val="002060"/>
                </a:solidFill>
                <a:latin typeface="Microsoft YaHei" panose="020B0503020204020204" pitchFamily="34" charset="-122"/>
                <a:ea typeface="Microsoft YaHei" panose="020B0503020204020204" pitchFamily="34" charset="-122"/>
              </a:rPr>
              <a:t>27</a:t>
            </a:r>
            <a:r>
              <a:rPr kumimoji="1" lang="zh-CN" altLang="en-US" sz="2400" b="1" dirty="0">
                <a:solidFill>
                  <a:srgbClr val="002060"/>
                </a:solidFill>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273511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雅各家族下埃及</a:t>
            </a:r>
          </a:p>
        </p:txBody>
      </p:sp>
      <p:pic>
        <p:nvPicPr>
          <p:cNvPr id="3" name="Picture 2">
            <a:extLst>
              <a:ext uri="{FF2B5EF4-FFF2-40B4-BE49-F238E27FC236}">
                <a16:creationId xmlns:a16="http://schemas.microsoft.com/office/drawing/2014/main" id="{09AF438D-EB20-9145-AD34-EA1D01444E11}"/>
              </a:ext>
            </a:extLst>
          </p:cNvPr>
          <p:cNvPicPr>
            <a:picLocks noChangeAspect="1"/>
          </p:cNvPicPr>
          <p:nvPr/>
        </p:nvPicPr>
        <p:blipFill>
          <a:blip r:embed="rId3"/>
          <a:stretch>
            <a:fillRect/>
          </a:stretch>
        </p:blipFill>
        <p:spPr>
          <a:xfrm>
            <a:off x="450850" y="1460101"/>
            <a:ext cx="8242300" cy="49837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284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摩西带领以色列百姓出埃及</a:t>
            </a:r>
          </a:p>
        </p:txBody>
      </p:sp>
      <p:pic>
        <p:nvPicPr>
          <p:cNvPr id="2" name="Picture 1">
            <a:extLst>
              <a:ext uri="{FF2B5EF4-FFF2-40B4-BE49-F238E27FC236}">
                <a16:creationId xmlns:a16="http://schemas.microsoft.com/office/drawing/2014/main" id="{65AAA238-38A4-454E-89BA-4B80D5E239E5}"/>
              </a:ext>
            </a:extLst>
          </p:cNvPr>
          <p:cNvPicPr>
            <a:picLocks noChangeAspect="1"/>
          </p:cNvPicPr>
          <p:nvPr/>
        </p:nvPicPr>
        <p:blipFill>
          <a:blip r:embed="rId3"/>
          <a:stretch>
            <a:fillRect/>
          </a:stretch>
        </p:blipFill>
        <p:spPr>
          <a:xfrm>
            <a:off x="2108886" y="1220771"/>
            <a:ext cx="4926227" cy="56372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1613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摩西颁布律法</a:t>
            </a:r>
          </a:p>
        </p:txBody>
      </p:sp>
      <p:pic>
        <p:nvPicPr>
          <p:cNvPr id="3" name="Picture 2">
            <a:extLst>
              <a:ext uri="{FF2B5EF4-FFF2-40B4-BE49-F238E27FC236}">
                <a16:creationId xmlns:a16="http://schemas.microsoft.com/office/drawing/2014/main" id="{CC013752-20C2-1F43-8B82-1E63958FA83A}"/>
              </a:ext>
            </a:extLst>
          </p:cNvPr>
          <p:cNvPicPr>
            <a:picLocks noChangeAspect="1"/>
          </p:cNvPicPr>
          <p:nvPr/>
        </p:nvPicPr>
        <p:blipFill>
          <a:blip r:embed="rId3"/>
          <a:stretch>
            <a:fillRect/>
          </a:stretch>
        </p:blipFill>
        <p:spPr>
          <a:xfrm>
            <a:off x="0" y="1447800"/>
            <a:ext cx="9144000"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6217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预言</a:t>
            </a:r>
          </a:p>
        </p:txBody>
      </p:sp>
      <p:sp>
        <p:nvSpPr>
          <p:cNvPr id="3" name="矩形 2">
            <a:extLst>
              <a:ext uri="{FF2B5EF4-FFF2-40B4-BE49-F238E27FC236}">
                <a16:creationId xmlns:a16="http://schemas.microsoft.com/office/drawing/2014/main" id="{6CB878CC-A764-9147-ACB4-4EDC8BD3ADBB}"/>
              </a:ext>
            </a:extLst>
          </p:cNvPr>
          <p:cNvSpPr/>
          <p:nvPr/>
        </p:nvSpPr>
        <p:spPr>
          <a:xfrm>
            <a:off x="533400" y="1676400"/>
            <a:ext cx="8169105" cy="4728410"/>
          </a:xfrm>
          <a:prstGeom prst="rect">
            <a:avLst/>
          </a:prstGeom>
        </p:spPr>
        <p:txBody>
          <a:bodyPr vert="horz" wrap="square" lIns="91440" tIns="45720" rIns="91440" bIns="45720" rtlCol="0">
            <a:spAutoFit/>
          </a:bodyPr>
          <a:lstStyle/>
          <a:p>
            <a:pPr>
              <a:lnSpc>
                <a:spcPct val="120000"/>
              </a:lnSpc>
            </a:pPr>
            <a:r>
              <a:rPr lang="zh-CN" altLang="en-US" sz="2300" b="1" dirty="0">
                <a:latin typeface="Microsoft YaHei" panose="020B0503020204020204" pitchFamily="34" charset="-122"/>
                <a:ea typeface="Microsoft YaHei" panose="020B0503020204020204" pitchFamily="34" charset="-122"/>
              </a:rPr>
              <a:t>听从上帝的话：</a:t>
            </a:r>
            <a:endParaRPr lang="en-US" altLang="zh-CN" sz="2300" b="1" dirty="0">
              <a:latin typeface="Microsoft YaHei" panose="020B0503020204020204" pitchFamily="34" charset="-122"/>
              <a:ea typeface="Microsoft YaHei" panose="020B0503020204020204" pitchFamily="34" charset="-122"/>
            </a:endParaRPr>
          </a:p>
          <a:p>
            <a:pPr>
              <a:lnSpc>
                <a:spcPct val="120000"/>
              </a:lnSpc>
            </a:pPr>
            <a:r>
              <a:rPr lang="zh-CN" altLang="en-US" sz="2300" dirty="0">
                <a:latin typeface="Microsoft YaHei" panose="020B0503020204020204" pitchFamily="34" charset="-122"/>
                <a:ea typeface="Microsoft YaHei" panose="020B0503020204020204" pitchFamily="34" charset="-122"/>
              </a:rPr>
              <a:t>申命记</a:t>
            </a:r>
            <a:r>
              <a:rPr lang="en-US" altLang="zh-CN" sz="2300" dirty="0">
                <a:latin typeface="Microsoft YaHei" panose="020B0503020204020204" pitchFamily="34" charset="-122"/>
                <a:ea typeface="Microsoft YaHei" panose="020B0503020204020204" pitchFamily="34" charset="-122"/>
              </a:rPr>
              <a:t>28:1</a:t>
            </a:r>
            <a:r>
              <a:rPr lang="zh-CN" altLang="en-US" sz="2300" dirty="0">
                <a:latin typeface="Microsoft YaHei" panose="020B0503020204020204" pitchFamily="34" charset="-122"/>
                <a:ea typeface="Microsoft YaHei" panose="020B0503020204020204" pitchFamily="34" charset="-122"/>
              </a:rPr>
              <a:t> 你若留意听从耶和华你神的话，谨守遵行他的一切诫命，就是我今日所吩咐你的，他必使你超乎天下万民之上。</a:t>
            </a:r>
            <a:endParaRPr lang="en-US" altLang="zh-CN" sz="2300" dirty="0">
              <a:latin typeface="Microsoft YaHei" panose="020B0503020204020204" pitchFamily="34" charset="-122"/>
              <a:ea typeface="Microsoft YaHei" panose="020B0503020204020204" pitchFamily="34" charset="-122"/>
            </a:endParaRPr>
          </a:p>
          <a:p>
            <a:pPr>
              <a:lnSpc>
                <a:spcPct val="120000"/>
              </a:lnSpc>
            </a:pPr>
            <a:endParaRPr lang="en-US" altLang="zh-CN" sz="2300" dirty="0">
              <a:latin typeface="Microsoft YaHei" panose="020B0503020204020204" pitchFamily="34" charset="-122"/>
              <a:ea typeface="Microsoft YaHei" panose="020B0503020204020204" pitchFamily="34" charset="-122"/>
            </a:endParaRPr>
          </a:p>
          <a:p>
            <a:pPr>
              <a:lnSpc>
                <a:spcPct val="120000"/>
              </a:lnSpc>
            </a:pPr>
            <a:r>
              <a:rPr lang="zh-CN" altLang="en-US" sz="2300" b="1" dirty="0">
                <a:latin typeface="Microsoft YaHei" panose="020B0503020204020204" pitchFamily="34" charset="-122"/>
                <a:ea typeface="Microsoft YaHei" panose="020B0503020204020204" pitchFamily="34" charset="-122"/>
              </a:rPr>
              <a:t>不听从上帝的话：</a:t>
            </a:r>
            <a:endParaRPr lang="en-US" altLang="zh-CN" sz="2300" b="1" dirty="0">
              <a:latin typeface="Microsoft YaHei" panose="020B0503020204020204" pitchFamily="34" charset="-122"/>
              <a:ea typeface="Microsoft YaHei" panose="020B0503020204020204" pitchFamily="34" charset="-122"/>
            </a:endParaRPr>
          </a:p>
          <a:p>
            <a:pPr>
              <a:lnSpc>
                <a:spcPct val="120000"/>
              </a:lnSpc>
            </a:pPr>
            <a:r>
              <a:rPr lang="zh-CN" altLang="en-US" sz="2300" dirty="0">
                <a:latin typeface="Microsoft YaHei" panose="020B0503020204020204" pitchFamily="34" charset="-122"/>
                <a:ea typeface="Microsoft YaHei" panose="020B0503020204020204" pitchFamily="34" charset="-122"/>
              </a:rPr>
              <a:t>申命记</a:t>
            </a:r>
            <a:r>
              <a:rPr lang="en-US" altLang="zh-CN" sz="2300" dirty="0">
                <a:latin typeface="Microsoft YaHei" panose="020B0503020204020204" pitchFamily="34" charset="-122"/>
                <a:ea typeface="Microsoft YaHei" panose="020B0503020204020204" pitchFamily="34" charset="-122"/>
              </a:rPr>
              <a:t>28:58-59</a:t>
            </a:r>
            <a:r>
              <a:rPr lang="zh-CN" altLang="en-US" sz="2300" dirty="0">
                <a:latin typeface="Microsoft YaHei" panose="020B0503020204020204" pitchFamily="34" charset="-122"/>
                <a:ea typeface="Microsoft YaHei" panose="020B0503020204020204" pitchFamily="34" charset="-122"/>
              </a:rPr>
              <a:t> </a:t>
            </a:r>
            <a:r>
              <a:rPr lang="en-US" altLang="zh-CN" sz="2300" dirty="0">
                <a:latin typeface="Microsoft YaHei" panose="020B0503020204020204" pitchFamily="34" charset="-122"/>
                <a:ea typeface="Microsoft YaHei" panose="020B0503020204020204" pitchFamily="34" charset="-122"/>
              </a:rPr>
              <a:t>……</a:t>
            </a:r>
            <a:r>
              <a:rPr lang="zh-CN" altLang="en-US" sz="2300" dirty="0">
                <a:latin typeface="Microsoft YaHei" panose="020B0503020204020204" pitchFamily="34" charset="-122"/>
                <a:ea typeface="Microsoft YaHei" panose="020B0503020204020204" pitchFamily="34" charset="-122"/>
              </a:rPr>
              <a:t>你若不谨守遵行，耶和华就必将奇灾</a:t>
            </a:r>
            <a:r>
              <a:rPr lang="en-US" altLang="zh-CN" sz="2300" dirty="0">
                <a:latin typeface="Microsoft YaHei" panose="020B0503020204020204" pitchFamily="34" charset="-122"/>
                <a:ea typeface="Microsoft YaHei" panose="020B0503020204020204" pitchFamily="34" charset="-122"/>
              </a:rPr>
              <a:t>……</a:t>
            </a:r>
            <a:r>
              <a:rPr lang="zh-CN" altLang="en-US" sz="2300" dirty="0">
                <a:latin typeface="Microsoft YaHei" panose="020B0503020204020204" pitchFamily="34" charset="-122"/>
                <a:ea typeface="Microsoft YaHei" panose="020B0503020204020204" pitchFamily="34" charset="-122"/>
              </a:rPr>
              <a:t>加在你和你后裔的身上；</a:t>
            </a:r>
            <a:r>
              <a:rPr lang="en-US" altLang="zh-CN" sz="2300" dirty="0">
                <a:latin typeface="Microsoft YaHei" panose="020B0503020204020204" pitchFamily="34" charset="-122"/>
                <a:ea typeface="Microsoft YaHei" panose="020B0503020204020204" pitchFamily="34" charset="-122"/>
              </a:rPr>
              <a:t>63</a:t>
            </a:r>
            <a:r>
              <a:rPr lang="zh-CN" altLang="en-US" sz="2300" dirty="0">
                <a:latin typeface="Microsoft YaHei" panose="020B0503020204020204" pitchFamily="34" charset="-122"/>
                <a:ea typeface="Microsoft YaHei" panose="020B0503020204020204" pitchFamily="34" charset="-122"/>
              </a:rPr>
              <a:t> </a:t>
            </a:r>
            <a:r>
              <a:rPr lang="en-US" altLang="zh-CN" sz="2300" dirty="0">
                <a:latin typeface="Microsoft YaHei" panose="020B0503020204020204" pitchFamily="34" charset="-122"/>
                <a:ea typeface="Microsoft YaHei" panose="020B0503020204020204" pitchFamily="34" charset="-122"/>
              </a:rPr>
              <a:t>……</a:t>
            </a:r>
            <a:r>
              <a:rPr lang="zh-CN" altLang="en-US" sz="2300" dirty="0">
                <a:latin typeface="Microsoft YaHei" panose="020B0503020204020204" pitchFamily="34" charset="-122"/>
                <a:ea typeface="Microsoft YaHei" panose="020B0503020204020204" pitchFamily="34" charset="-122"/>
              </a:rPr>
              <a:t>你们从所要进去得的地上，必被拔除。</a:t>
            </a:r>
            <a:r>
              <a:rPr lang="en-US" altLang="zh-CN" sz="2300" dirty="0">
                <a:latin typeface="Microsoft YaHei" panose="020B0503020204020204" pitchFamily="34" charset="-122"/>
                <a:ea typeface="Microsoft YaHei" panose="020B0503020204020204" pitchFamily="34" charset="-122"/>
              </a:rPr>
              <a:t>64</a:t>
            </a:r>
            <a:r>
              <a:rPr lang="zh-CN" altLang="en-US" sz="2300" dirty="0">
                <a:latin typeface="Microsoft YaHei" panose="020B0503020204020204" pitchFamily="34" charset="-122"/>
                <a:ea typeface="Microsoft YaHei" panose="020B0503020204020204" pitchFamily="34" charset="-122"/>
              </a:rPr>
              <a:t> 耶和华必使你们分散在万民中，从地这边到地那边</a:t>
            </a:r>
            <a:r>
              <a:rPr lang="en-US" altLang="zh-CN" sz="2300" dirty="0">
                <a:latin typeface="Microsoft YaHei" panose="020B0503020204020204" pitchFamily="34" charset="-122"/>
                <a:ea typeface="Microsoft YaHei" panose="020B0503020204020204" pitchFamily="34" charset="-122"/>
              </a:rPr>
              <a:t>……65</a:t>
            </a:r>
            <a:r>
              <a:rPr lang="zh-CN" altLang="en-US" sz="2300" dirty="0">
                <a:latin typeface="Microsoft YaHei" panose="020B0503020204020204" pitchFamily="34" charset="-122"/>
                <a:ea typeface="Microsoft YaHei" panose="020B0503020204020204" pitchFamily="34" charset="-122"/>
              </a:rPr>
              <a:t> 在那些国中，你必不得安逸，也不得落脚之地， </a:t>
            </a:r>
            <a:r>
              <a:rPr lang="en-US" altLang="zh-CN" sz="2300" dirty="0">
                <a:latin typeface="Microsoft YaHei" panose="020B0503020204020204" pitchFamily="34" charset="-122"/>
                <a:ea typeface="Microsoft YaHei" panose="020B0503020204020204" pitchFamily="34" charset="-122"/>
              </a:rPr>
              <a:t>……68</a:t>
            </a:r>
            <a:r>
              <a:rPr lang="zh-CN" altLang="en-US" sz="2300" dirty="0">
                <a:latin typeface="Microsoft YaHei" panose="020B0503020204020204" pitchFamily="34" charset="-122"/>
                <a:ea typeface="Microsoft YaHei" panose="020B0503020204020204" pitchFamily="34" charset="-122"/>
              </a:rPr>
              <a:t> 耶和华必使你坐船回埃及去，走我曾告诉你不得再见的路，在那里，你必卖己身与仇敌作奴婢，却无人买。</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419268"/>
            <a:ext cx="0" cy="508006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39825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398253"/>
            <a:ext cx="0" cy="496278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143000"/>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1120658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EA3F0F37-77B1-2745-BDC6-F4A0F7E460C7}"/>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耶稣发出同样的预言</a:t>
            </a:r>
          </a:p>
        </p:txBody>
      </p:sp>
      <p:pic>
        <p:nvPicPr>
          <p:cNvPr id="5" name="图片 4">
            <a:extLst>
              <a:ext uri="{FF2B5EF4-FFF2-40B4-BE49-F238E27FC236}">
                <a16:creationId xmlns:a16="http://schemas.microsoft.com/office/drawing/2014/main" id="{DF0F34E4-5559-944B-8EB5-080598BD8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78911"/>
            <a:ext cx="9144000" cy="49649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4119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耶稣的预言</a:t>
            </a:r>
          </a:p>
        </p:txBody>
      </p:sp>
      <p:sp>
        <p:nvSpPr>
          <p:cNvPr id="3" name="矩形 2">
            <a:extLst>
              <a:ext uri="{FF2B5EF4-FFF2-40B4-BE49-F238E27FC236}">
                <a16:creationId xmlns:a16="http://schemas.microsoft.com/office/drawing/2014/main" id="{6CB878CC-A764-9147-ACB4-4EDC8BD3ADBB}"/>
              </a:ext>
            </a:extLst>
          </p:cNvPr>
          <p:cNvSpPr/>
          <p:nvPr/>
        </p:nvSpPr>
        <p:spPr>
          <a:xfrm>
            <a:off x="843729" y="2201259"/>
            <a:ext cx="7486599" cy="3587842"/>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路加福音</a:t>
            </a:r>
            <a:r>
              <a:rPr lang="en-US" altLang="zh-CN" sz="3200" dirty="0">
                <a:latin typeface="Microsoft YaHei" panose="020B0503020204020204" pitchFamily="34" charset="-122"/>
                <a:ea typeface="Microsoft YaHei" panose="020B0503020204020204" pitchFamily="34" charset="-122"/>
              </a:rPr>
              <a:t>21:20 </a:t>
            </a:r>
            <a:r>
              <a:rPr lang="zh-CN" altLang="en-US" sz="3200" dirty="0">
                <a:latin typeface="Microsoft YaHei" panose="020B0503020204020204" pitchFamily="34" charset="-122"/>
                <a:ea typeface="Microsoft YaHei" panose="020B0503020204020204" pitchFamily="34" charset="-122"/>
              </a:rPr>
              <a:t>你们看见耶路撒冷被兵围困，就可知道它成荒场的日子近了</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22</a:t>
            </a:r>
            <a:r>
              <a:rPr lang="zh-CN" altLang="en-US" sz="3200" dirty="0">
                <a:latin typeface="Microsoft YaHei" panose="020B0503020204020204" pitchFamily="34" charset="-122"/>
                <a:ea typeface="Microsoft YaHei" panose="020B0503020204020204" pitchFamily="34" charset="-122"/>
              </a:rPr>
              <a:t> 因为这是报应的日子，</a:t>
            </a:r>
            <a:r>
              <a:rPr lang="zh-CN" altLang="en-US" sz="3200" b="1" dirty="0">
                <a:solidFill>
                  <a:srgbClr val="FF0000"/>
                </a:solidFill>
                <a:latin typeface="Microsoft YaHei" panose="020B0503020204020204" pitchFamily="34" charset="-122"/>
                <a:ea typeface="Microsoft YaHei" panose="020B0503020204020204" pitchFamily="34" charset="-122"/>
              </a:rPr>
              <a:t>使经上所写的都得应验</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24</a:t>
            </a:r>
            <a:r>
              <a:rPr lang="zh-CN" altLang="en-US" sz="3200" dirty="0">
                <a:latin typeface="Microsoft YaHei" panose="020B0503020204020204" pitchFamily="34" charset="-122"/>
                <a:ea typeface="Microsoft YaHei" panose="020B0503020204020204" pitchFamily="34" charset="-122"/>
              </a:rPr>
              <a:t> 他们要倒在刀下，又被掳到各国去；耶路撒冷要被外邦人践踏</a:t>
            </a:r>
            <a:r>
              <a:rPr lang="en-US" altLang="zh-CN" sz="3200" dirty="0">
                <a:latin typeface="Microsoft YaHei" panose="020B0503020204020204" pitchFamily="34" charset="-122"/>
                <a:ea typeface="Microsoft YaHei" panose="020B0503020204020204" pitchFamily="34" charset="-122"/>
              </a:rPr>
              <a:t>……</a:t>
            </a:r>
            <a:endParaRPr lang="zh-CN" altLang="en-US" sz="32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4256083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圣经预言犹太人分散各地</a:t>
            </a:r>
          </a:p>
        </p:txBody>
      </p:sp>
      <p:sp>
        <p:nvSpPr>
          <p:cNvPr id="3" name="矩形 2">
            <a:extLst>
              <a:ext uri="{FF2B5EF4-FFF2-40B4-BE49-F238E27FC236}">
                <a16:creationId xmlns:a16="http://schemas.microsoft.com/office/drawing/2014/main" id="{6CB878CC-A764-9147-ACB4-4EDC8BD3ADBB}"/>
              </a:ext>
            </a:extLst>
          </p:cNvPr>
          <p:cNvSpPr/>
          <p:nvPr/>
        </p:nvSpPr>
        <p:spPr>
          <a:xfrm>
            <a:off x="978688" y="2311593"/>
            <a:ext cx="6869912" cy="3587842"/>
          </a:xfrm>
          <a:prstGeom prst="rect">
            <a:avLst/>
          </a:prstGeom>
        </p:spPr>
        <p:txBody>
          <a:bodyPr vert="horz" wrap="square" lIns="91440" tIns="45720" rIns="91440" bIns="45720" rtlCol="0">
            <a:spAutoFit/>
          </a:bodyPr>
          <a:lstStyle/>
          <a:p>
            <a:pPr>
              <a:lnSpc>
                <a:spcPct val="120000"/>
              </a:lnSpc>
            </a:pPr>
            <a:r>
              <a:rPr lang="zh-CN" altLang="en-US" sz="3200" b="1" dirty="0">
                <a:latin typeface="Microsoft YaHei" panose="020B0503020204020204" pitchFamily="34" charset="-122"/>
                <a:ea typeface="Microsoft YaHei" panose="020B0503020204020204" pitchFamily="34" charset="-122"/>
              </a:rPr>
              <a:t>摩西：</a:t>
            </a:r>
            <a:endParaRPr lang="en-US" altLang="zh-CN" sz="3200" b="1"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申命记</a:t>
            </a:r>
            <a:r>
              <a:rPr lang="en-US" altLang="zh-CN" sz="3200" dirty="0">
                <a:latin typeface="Microsoft YaHei" panose="020B0503020204020204" pitchFamily="34" charset="-122"/>
                <a:ea typeface="Microsoft YaHei" panose="020B0503020204020204" pitchFamily="34" charset="-122"/>
              </a:rPr>
              <a:t>28:64</a:t>
            </a:r>
            <a:r>
              <a:rPr lang="zh-CN" altLang="en-US" sz="3200" dirty="0">
                <a:latin typeface="Microsoft YaHei" panose="020B0503020204020204" pitchFamily="34" charset="-122"/>
                <a:ea typeface="Microsoft YaHei" panose="020B0503020204020204" pitchFamily="34" charset="-122"/>
              </a:rPr>
              <a:t>“耶和华必使你们分散在万民中”</a:t>
            </a:r>
            <a:endParaRPr lang="en-US" altLang="zh-CN" sz="3200" dirty="0">
              <a:latin typeface="Microsoft YaHei" panose="020B0503020204020204" pitchFamily="34" charset="-122"/>
              <a:ea typeface="Microsoft YaHei" panose="020B0503020204020204" pitchFamily="34" charset="-122"/>
            </a:endParaRPr>
          </a:p>
          <a:p>
            <a:pPr>
              <a:lnSpc>
                <a:spcPct val="120000"/>
              </a:lnSpc>
            </a:pPr>
            <a:endParaRPr lang="en-US" altLang="zh-CN" sz="3200" dirty="0">
              <a:latin typeface="Microsoft YaHei" panose="020B0503020204020204" pitchFamily="34" charset="-122"/>
              <a:ea typeface="Microsoft YaHei" panose="020B0503020204020204" pitchFamily="34" charset="-122"/>
              <a:cs typeface="微软雅黑"/>
            </a:endParaRPr>
          </a:p>
          <a:p>
            <a:pPr>
              <a:lnSpc>
                <a:spcPct val="120000"/>
              </a:lnSpc>
            </a:pPr>
            <a:r>
              <a:rPr lang="zh-CN" altLang="en-US" sz="3200" b="1" dirty="0">
                <a:latin typeface="Microsoft YaHei" panose="020B0503020204020204" pitchFamily="34" charset="-122"/>
                <a:ea typeface="Microsoft YaHei" panose="020B0503020204020204" pitchFamily="34" charset="-122"/>
              </a:rPr>
              <a:t>耶稣：</a:t>
            </a:r>
            <a:endParaRPr lang="en-US" altLang="zh-CN" sz="3200" b="1"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路加福音</a:t>
            </a:r>
            <a:r>
              <a:rPr lang="en-US" altLang="zh-CN" sz="3200" dirty="0">
                <a:latin typeface="Microsoft YaHei" panose="020B0503020204020204" pitchFamily="34" charset="-122"/>
                <a:ea typeface="Microsoft YaHei" panose="020B0503020204020204" pitchFamily="34" charset="-122"/>
              </a:rPr>
              <a:t>21:24</a:t>
            </a:r>
            <a:r>
              <a:rPr lang="zh-CN" altLang="en-US" sz="3200" dirty="0">
                <a:latin typeface="Microsoft YaHei" panose="020B0503020204020204" pitchFamily="34" charset="-122"/>
                <a:ea typeface="Microsoft YaHei" panose="020B0503020204020204" pitchFamily="34" charset="-122"/>
              </a:rPr>
              <a:t>“被掳到各国去”</a:t>
            </a:r>
            <a:endParaRPr lang="zh-CN" altLang="en-US" sz="32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70565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381000"/>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公元前</a:t>
            </a:r>
            <a:r>
              <a:rPr kumimoji="1" lang="en-US" altLang="zh-CN" sz="3600" b="1" dirty="0">
                <a:solidFill>
                  <a:srgbClr val="002060"/>
                </a:solidFill>
                <a:latin typeface="Microsoft YaHei" panose="020B0503020204020204" pitchFamily="34" charset="-122"/>
                <a:ea typeface="Microsoft YaHei" panose="020B0503020204020204" pitchFamily="34" charset="-122"/>
              </a:rPr>
              <a:t>586</a:t>
            </a:r>
            <a:r>
              <a:rPr kumimoji="1" lang="zh-CN" altLang="en-US" sz="3600" b="1" dirty="0">
                <a:solidFill>
                  <a:srgbClr val="002060"/>
                </a:solidFill>
                <a:latin typeface="Microsoft YaHei" panose="020B0503020204020204" pitchFamily="34" charset="-122"/>
                <a:ea typeface="Microsoft YaHei" panose="020B0503020204020204" pitchFamily="34" charset="-122"/>
              </a:rPr>
              <a:t>年犹太人被掳到巴比伦</a:t>
            </a:r>
          </a:p>
        </p:txBody>
      </p:sp>
      <p:pic>
        <p:nvPicPr>
          <p:cNvPr id="6" name="Picture 5">
            <a:extLst>
              <a:ext uri="{FF2B5EF4-FFF2-40B4-BE49-F238E27FC236}">
                <a16:creationId xmlns:a16="http://schemas.microsoft.com/office/drawing/2014/main" id="{AD9E1463-4F85-344E-99D8-22F5AA1EE437}"/>
              </a:ext>
            </a:extLst>
          </p:cNvPr>
          <p:cNvPicPr>
            <a:picLocks noChangeAspect="1"/>
          </p:cNvPicPr>
          <p:nvPr/>
        </p:nvPicPr>
        <p:blipFill>
          <a:blip r:embed="rId3"/>
          <a:stretch>
            <a:fillRect/>
          </a:stretch>
        </p:blipFill>
        <p:spPr>
          <a:xfrm>
            <a:off x="674951" y="1371600"/>
            <a:ext cx="7794097" cy="53203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7563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公元</a:t>
            </a:r>
            <a:r>
              <a:rPr kumimoji="1" lang="en-US" altLang="zh-CN" sz="3600" b="1" dirty="0">
                <a:solidFill>
                  <a:srgbClr val="002060"/>
                </a:solidFill>
                <a:latin typeface="Microsoft YaHei" panose="020B0503020204020204" pitchFamily="34" charset="-122"/>
                <a:ea typeface="Microsoft YaHei" panose="020B0503020204020204" pitchFamily="34" charset="-122"/>
              </a:rPr>
              <a:t>70</a:t>
            </a:r>
            <a:r>
              <a:rPr kumimoji="1" lang="zh-CN" altLang="en-US" sz="3600" b="1" dirty="0">
                <a:solidFill>
                  <a:srgbClr val="002060"/>
                </a:solidFill>
                <a:latin typeface="Microsoft YaHei" panose="020B0503020204020204" pitchFamily="34" charset="-122"/>
                <a:ea typeface="Microsoft YaHei" panose="020B0503020204020204" pitchFamily="34" charset="-122"/>
              </a:rPr>
              <a:t>年罗马人洗劫耶路撒冷</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14E6627F-26F4-BD4A-9E79-2783B3288EEF}"/>
              </a:ext>
            </a:extLst>
          </p:cNvPr>
          <p:cNvPicPr>
            <a:picLocks noChangeAspect="1"/>
          </p:cNvPicPr>
          <p:nvPr/>
        </p:nvPicPr>
        <p:blipFill>
          <a:blip r:embed="rId3"/>
          <a:stretch>
            <a:fillRect/>
          </a:stretch>
        </p:blipFill>
        <p:spPr>
          <a:xfrm>
            <a:off x="-12834" y="3062601"/>
            <a:ext cx="5194434" cy="3795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A8D4445-22C0-5947-A1BF-6EF1932437B2}"/>
              </a:ext>
            </a:extLst>
          </p:cNvPr>
          <p:cNvPicPr>
            <a:picLocks noChangeAspect="1"/>
          </p:cNvPicPr>
          <p:nvPr/>
        </p:nvPicPr>
        <p:blipFill>
          <a:blip r:embed="rId4"/>
          <a:stretch>
            <a:fillRect/>
          </a:stretch>
        </p:blipFill>
        <p:spPr>
          <a:xfrm>
            <a:off x="4110623" y="1371600"/>
            <a:ext cx="5051826" cy="2819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0659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犹太史学家：约瑟夫斯</a:t>
            </a:r>
          </a:p>
        </p:txBody>
      </p:sp>
      <p:sp>
        <p:nvSpPr>
          <p:cNvPr id="7" name="TextBox 6">
            <a:extLst>
              <a:ext uri="{FF2B5EF4-FFF2-40B4-BE49-F238E27FC236}">
                <a16:creationId xmlns:a16="http://schemas.microsoft.com/office/drawing/2014/main" id="{7FA9D174-BCA4-554F-838A-BA57336D191C}"/>
              </a:ext>
            </a:extLst>
          </p:cNvPr>
          <p:cNvSpPr txBox="1"/>
          <p:nvPr/>
        </p:nvSpPr>
        <p:spPr>
          <a:xfrm>
            <a:off x="880713" y="5717277"/>
            <a:ext cx="3060350" cy="954107"/>
          </a:xfrm>
          <a:prstGeom prst="rect">
            <a:avLst/>
          </a:prstGeom>
          <a:solidFill>
            <a:schemeClr val="tx1"/>
          </a:solidFill>
        </p:spPr>
        <p:txBody>
          <a:bodyPr wrap="square" rtlCol="0">
            <a:spAutoFit/>
          </a:bodyPr>
          <a:lstStyle/>
          <a:p>
            <a:pPr algn="ctr"/>
            <a:r>
              <a:rPr lang="zh-CN" altLang="en-US" sz="2800" dirty="0">
                <a:solidFill>
                  <a:schemeClr val="bg1"/>
                </a:solidFill>
                <a:latin typeface="Microsoft YaHei" panose="020B0503020204020204" pitchFamily="34" charset="-122"/>
                <a:ea typeface="Microsoft YaHei" panose="020B0503020204020204" pitchFamily="34" charset="-122"/>
              </a:rPr>
              <a:t>这尊塑像很可能是</a:t>
            </a:r>
            <a:endParaRPr lang="en-US" altLang="zh-CN" sz="2800" dirty="0">
              <a:solidFill>
                <a:schemeClr val="bg1"/>
              </a:solidFill>
              <a:latin typeface="Microsoft YaHei" panose="020B0503020204020204" pitchFamily="34" charset="-122"/>
              <a:ea typeface="Microsoft YaHei" panose="020B0503020204020204" pitchFamily="34" charset="-122"/>
            </a:endParaRPr>
          </a:p>
          <a:p>
            <a:pPr algn="ctr"/>
            <a:r>
              <a:rPr lang="zh-CN" altLang="en-US" sz="2800" dirty="0">
                <a:solidFill>
                  <a:schemeClr val="bg1"/>
                </a:solidFill>
                <a:latin typeface="Microsoft YaHei" panose="020B0503020204020204" pitchFamily="34" charset="-122"/>
                <a:ea typeface="Microsoft YaHei" panose="020B0503020204020204" pitchFamily="34" charset="-122"/>
              </a:rPr>
              <a:t>约瑟夫斯</a:t>
            </a:r>
            <a:endParaRPr lang="en-US" sz="2800" dirty="0">
              <a:solidFill>
                <a:schemeClr val="bg1"/>
              </a:solidFill>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7170F6DA-B7D3-424B-A585-8528B8361742}"/>
              </a:ext>
            </a:extLst>
          </p:cNvPr>
          <p:cNvPicPr>
            <a:picLocks noChangeAspect="1"/>
          </p:cNvPicPr>
          <p:nvPr/>
        </p:nvPicPr>
        <p:blipFill rotWithShape="1">
          <a:blip r:embed="rId3">
            <a:extLst>
              <a:ext uri="{28A0092B-C50C-407E-A947-70E740481C1C}">
                <a14:useLocalDpi xmlns:a14="http://schemas.microsoft.com/office/drawing/2010/main" val="0"/>
              </a:ext>
            </a:extLst>
          </a:blip>
          <a:srcRect b="5131"/>
          <a:stretch/>
        </p:blipFill>
        <p:spPr>
          <a:xfrm>
            <a:off x="880713" y="1371600"/>
            <a:ext cx="3060351" cy="4343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4939AC59-860D-4B4C-A194-25C88A3330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5396" y="1371599"/>
            <a:ext cx="3802029" cy="52766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260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第一：</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pic>
        <p:nvPicPr>
          <p:cNvPr id="4" name="图片 3">
            <a:extLst>
              <a:ext uri="{FF2B5EF4-FFF2-40B4-BE49-F238E27FC236}">
                <a16:creationId xmlns:a16="http://schemas.microsoft.com/office/drawing/2014/main" id="{B2E4B496-9B27-9148-94B5-158FE1D3E542}"/>
              </a:ext>
            </a:extLst>
          </p:cNvPr>
          <p:cNvPicPr>
            <a:picLocks noChangeAspect="1"/>
          </p:cNvPicPr>
          <p:nvPr/>
        </p:nvPicPr>
        <p:blipFill rotWithShape="1">
          <a:blip r:embed="rId3">
            <a:extLst>
              <a:ext uri="{28A0092B-C50C-407E-A947-70E740481C1C}">
                <a14:useLocalDpi xmlns:a14="http://schemas.microsoft.com/office/drawing/2010/main" val="0"/>
              </a:ext>
            </a:extLst>
          </a:blip>
          <a:srcRect l="10942" r="9894"/>
          <a:stretch/>
        </p:blipFill>
        <p:spPr>
          <a:xfrm>
            <a:off x="3015773" y="2997200"/>
            <a:ext cx="6024626" cy="35309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2">
            <a:extLst>
              <a:ext uri="{FF2B5EF4-FFF2-40B4-BE49-F238E27FC236}">
                <a16:creationId xmlns:a16="http://schemas.microsoft.com/office/drawing/2014/main" id="{34E97849-9A14-9343-9B60-0F86037CA717}"/>
              </a:ext>
            </a:extLst>
          </p:cNvPr>
          <p:cNvSpPr txBox="1"/>
          <p:nvPr/>
        </p:nvSpPr>
        <p:spPr>
          <a:xfrm>
            <a:off x="395288" y="2997200"/>
            <a:ext cx="8645111" cy="3565482"/>
          </a:xfrm>
          <a:prstGeom prst="rect">
            <a:avLst/>
          </a:prstGeom>
          <a:solidFill>
            <a:schemeClr val="bg1">
              <a:lumMod val="85000"/>
            </a:schemeClr>
          </a:solidFill>
          <a:ln w="38100">
            <a:solidFill>
              <a:schemeClr val="accent1">
                <a:lumMod val="50000"/>
              </a:schemeClr>
            </a:solidFill>
          </a:ln>
        </p:spPr>
        <p:txBody>
          <a:bodyPr wrap="square" lIns="468000" tIns="432000" rIns="251999" bIns="432000" rtlCol="0">
            <a:spAutoFit/>
          </a:bodyPr>
          <a:lstStyle/>
          <a:p>
            <a:pPr algn="ct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罗马书</a:t>
            </a:r>
            <a:r>
              <a:rPr lang="en-US" altLang="zh-CN" sz="3600" dirty="0">
                <a:latin typeface="Arial" panose="020B0604020202020204" pitchFamily="34" charset="0"/>
                <a:ea typeface="汉仪大宋简" panose="02010609000101010101" pitchFamily="49" charset="-122"/>
                <a:cs typeface="Arial" panose="020B0604020202020204" pitchFamily="34" charset="0"/>
              </a:rPr>
              <a:t>1:20</a:t>
            </a:r>
          </a:p>
          <a:p>
            <a:pPr algn="ctr" eaLnBrk="0" hangingPunct="0">
              <a:lnSpc>
                <a:spcPts val="4160"/>
              </a:lnSpc>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自从造天地以来，神的永能和神性是明明可知的，虽是眼不能见，但借着所造之物就可以晓得，叫人无可推诿。</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387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F387813-960C-994E-97A3-7BB6FE420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476" y="0"/>
            <a:ext cx="4860524"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F16CE66-4C98-1A4C-9A35-86306135CDE7}"/>
              </a:ext>
            </a:extLst>
          </p:cNvPr>
          <p:cNvSpPr txBox="1"/>
          <p:nvPr/>
        </p:nvSpPr>
        <p:spPr>
          <a:xfrm>
            <a:off x="533400" y="1524000"/>
            <a:ext cx="3276600" cy="3899914"/>
          </a:xfrm>
          <a:prstGeom prst="rect">
            <a:avLst/>
          </a:prstGeom>
          <a:noFill/>
        </p:spPr>
        <p:txBody>
          <a:bodyPr wrap="square" rtlCol="0">
            <a:spAutoFit/>
          </a:bodyPr>
          <a:lstStyle/>
          <a:p>
            <a:pPr>
              <a:lnSpc>
                <a:spcPts val="4260"/>
              </a:lnSpc>
            </a:pPr>
            <a:r>
              <a:rPr lang="zh-CN" altLang="en-US" sz="2800" dirty="0">
                <a:latin typeface="Microsoft YaHei" panose="020B0503020204020204" pitchFamily="34" charset="-122"/>
                <a:ea typeface="Microsoft YaHei" panose="020B0503020204020204" pitchFamily="34" charset="-122"/>
              </a:rPr>
              <a:t>申命记</a:t>
            </a:r>
            <a:r>
              <a:rPr lang="en-US" sz="2800" dirty="0">
                <a:latin typeface="Microsoft YaHei" panose="020B0503020204020204" pitchFamily="34" charset="-122"/>
                <a:ea typeface="Microsoft YaHei" panose="020B0503020204020204" pitchFamily="34" charset="-122"/>
              </a:rPr>
              <a:t>28</a:t>
            </a:r>
            <a:r>
              <a:rPr lang="en-US" altLang="zh-CN" sz="2800" dirty="0">
                <a:latin typeface="Microsoft YaHei" panose="020B0503020204020204" pitchFamily="34" charset="-122"/>
                <a:ea typeface="Microsoft YaHei" panose="020B0503020204020204" pitchFamily="34" charset="-122"/>
              </a:rPr>
              <a:t>:</a:t>
            </a:r>
            <a:r>
              <a:rPr lang="en-US" sz="2800" dirty="0">
                <a:latin typeface="Microsoft YaHei" panose="020B0503020204020204" pitchFamily="34" charset="-122"/>
                <a:ea typeface="Microsoft YaHei" panose="020B0503020204020204" pitchFamily="34" charset="-122"/>
              </a:rPr>
              <a:t>68 </a:t>
            </a:r>
            <a:r>
              <a:rPr lang="zh-CN" altLang="en-US" sz="2800" dirty="0">
                <a:latin typeface="Microsoft YaHei" panose="020B0503020204020204" pitchFamily="34" charset="-122"/>
                <a:ea typeface="Microsoft YaHei" panose="020B0503020204020204" pitchFamily="34" charset="-122"/>
              </a:rPr>
              <a:t>耶和华必使你坐船回埃及去，走我曾告诉你不得再见的路，在那里，你必卖己身与仇敌作奴婢，却无人买。</a:t>
            </a:r>
            <a:r>
              <a:rPr lang="en-US" sz="2800" dirty="0">
                <a:latin typeface="Microsoft YaHei" panose="020B0503020204020204" pitchFamily="34" charset="-122"/>
                <a:ea typeface="Microsoft YaHei" panose="020B0503020204020204" pitchFamily="34" charset="-122"/>
              </a:rPr>
              <a:t> </a:t>
            </a:r>
          </a:p>
        </p:txBody>
      </p:sp>
      <p:sp>
        <p:nvSpPr>
          <p:cNvPr id="8" name="弧 7">
            <a:extLst>
              <a:ext uri="{FF2B5EF4-FFF2-40B4-BE49-F238E27FC236}">
                <a16:creationId xmlns:a16="http://schemas.microsoft.com/office/drawing/2014/main" id="{4C0D052D-13C1-EF45-80EB-753D898838F6}"/>
              </a:ext>
            </a:extLst>
          </p:cNvPr>
          <p:cNvSpPr/>
          <p:nvPr/>
        </p:nvSpPr>
        <p:spPr>
          <a:xfrm rot="18779165">
            <a:off x="5039798" y="3534242"/>
            <a:ext cx="2417203" cy="1288690"/>
          </a:xfrm>
          <a:prstGeom prst="arc">
            <a:avLst/>
          </a:prstGeom>
          <a:ln w="76200">
            <a:solidFill>
              <a:srgbClr val="FF0000"/>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ED4F7D10-16B5-7641-BA67-17673ADD936E}"/>
              </a:ext>
            </a:extLst>
          </p:cNvPr>
          <p:cNvSpPr txBox="1"/>
          <p:nvPr/>
        </p:nvSpPr>
        <p:spPr>
          <a:xfrm>
            <a:off x="5562600" y="3947754"/>
            <a:ext cx="800219" cy="461665"/>
          </a:xfrm>
          <a:prstGeom prst="rect">
            <a:avLst/>
          </a:prstGeom>
          <a:noFill/>
          <a:effectLst>
            <a:outerShdw blurRad="50800" dist="38100" dir="2700000" algn="tl" rotWithShape="0">
              <a:prstClr val="black">
                <a:alpha val="20000"/>
              </a:prstClr>
            </a:outerShdw>
          </a:effectLst>
        </p:spPr>
        <p:txBody>
          <a:bodyPr wrap="none" rtlCol="0">
            <a:spAutoFit/>
          </a:bodyPr>
          <a:lstStyle/>
          <a:p>
            <a:r>
              <a:rPr kumimoji="1" lang="zh-CN" altLang="en-US" sz="2400" b="1" dirty="0">
                <a:solidFill>
                  <a:srgbClr val="002060"/>
                </a:solidFill>
                <a:latin typeface="Microsoft YaHei" panose="020B0503020204020204" pitchFamily="34" charset="-122"/>
                <a:ea typeface="Microsoft YaHei" panose="020B0503020204020204" pitchFamily="34" charset="-122"/>
              </a:rPr>
              <a:t>埃及</a:t>
            </a:r>
          </a:p>
        </p:txBody>
      </p:sp>
      <p:sp>
        <p:nvSpPr>
          <p:cNvPr id="9" name="文本框 8">
            <a:extLst>
              <a:ext uri="{FF2B5EF4-FFF2-40B4-BE49-F238E27FC236}">
                <a16:creationId xmlns:a16="http://schemas.microsoft.com/office/drawing/2014/main" id="{C9C56676-1B5B-644A-8D01-09ED8A289270}"/>
              </a:ext>
            </a:extLst>
          </p:cNvPr>
          <p:cNvSpPr txBox="1"/>
          <p:nvPr/>
        </p:nvSpPr>
        <p:spPr>
          <a:xfrm>
            <a:off x="7239000" y="3198167"/>
            <a:ext cx="1415772" cy="461665"/>
          </a:xfrm>
          <a:prstGeom prst="rect">
            <a:avLst/>
          </a:prstGeom>
          <a:noFill/>
          <a:effectLst>
            <a:outerShdw blurRad="50800" dist="38100" dir="2700000" algn="tl" rotWithShape="0">
              <a:prstClr val="black">
                <a:alpha val="20000"/>
              </a:prstClr>
            </a:outerShdw>
          </a:effectLst>
        </p:spPr>
        <p:txBody>
          <a:bodyPr wrap="none" rtlCol="0">
            <a:spAutoFit/>
          </a:bodyPr>
          <a:lstStyle/>
          <a:p>
            <a:r>
              <a:rPr kumimoji="1" lang="zh-CN" altLang="en-US" sz="2400" b="1" dirty="0">
                <a:solidFill>
                  <a:srgbClr val="002060"/>
                </a:solidFill>
                <a:latin typeface="Microsoft YaHei" panose="020B0503020204020204" pitchFamily="34" charset="-122"/>
                <a:ea typeface="Microsoft YaHei" panose="020B0503020204020204" pitchFamily="34" charset="-122"/>
              </a:rPr>
              <a:t>耶路撒冷</a:t>
            </a:r>
          </a:p>
        </p:txBody>
      </p:sp>
    </p:spTree>
    <p:extLst>
      <p:ext uri="{BB962C8B-B14F-4D97-AF65-F5344CB8AC3E}">
        <p14:creationId xmlns:p14="http://schemas.microsoft.com/office/powerpoint/2010/main" val="3059873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840BE8A-ACFA-034C-BB3A-7E266B489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3493"/>
            <a:ext cx="9144000" cy="62710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弧 2">
            <a:extLst>
              <a:ext uri="{FF2B5EF4-FFF2-40B4-BE49-F238E27FC236}">
                <a16:creationId xmlns:a16="http://schemas.microsoft.com/office/drawing/2014/main" id="{8D49A331-96CD-8947-91CD-EE4AD600345B}"/>
              </a:ext>
            </a:extLst>
          </p:cNvPr>
          <p:cNvSpPr/>
          <p:nvPr/>
        </p:nvSpPr>
        <p:spPr>
          <a:xfrm>
            <a:off x="6553200" y="914400"/>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3607DFDA-D4F9-6741-8BEA-7E9F03A6AA9D}"/>
              </a:ext>
            </a:extLst>
          </p:cNvPr>
          <p:cNvSpPr txBox="1"/>
          <p:nvPr/>
        </p:nvSpPr>
        <p:spPr>
          <a:xfrm>
            <a:off x="6349345" y="511314"/>
            <a:ext cx="2236510" cy="707886"/>
          </a:xfrm>
          <a:prstGeom prst="rect">
            <a:avLst/>
          </a:prstGeom>
          <a:noFill/>
        </p:spPr>
        <p:txBody>
          <a:bodyPr wrap="none" rtlCol="0">
            <a:spAutoFit/>
          </a:bodyPr>
          <a:lstStyle/>
          <a:p>
            <a:r>
              <a:rPr kumimoji="1" lang="zh-CN" altLang="en-US" sz="2000" b="1" dirty="0">
                <a:solidFill>
                  <a:schemeClr val="bg1"/>
                </a:solidFill>
                <a:latin typeface="Microsoft YaHei" panose="020B0503020204020204" pitchFamily="34" charset="-122"/>
                <a:ea typeface="Microsoft YaHei" panose="020B0503020204020204" pitchFamily="34" charset="-122"/>
              </a:rPr>
              <a:t>公元</a:t>
            </a:r>
            <a:r>
              <a:rPr kumimoji="1" lang="en-US" altLang="zh-CN" sz="2000" b="1" dirty="0">
                <a:solidFill>
                  <a:schemeClr val="bg1"/>
                </a:solidFill>
                <a:latin typeface="Microsoft YaHei" panose="020B0503020204020204" pitchFamily="34" charset="-122"/>
                <a:ea typeface="Microsoft YaHei" panose="020B0503020204020204" pitchFamily="34" charset="-122"/>
              </a:rPr>
              <a:t>135</a:t>
            </a:r>
            <a:r>
              <a:rPr kumimoji="1" lang="zh-CN" altLang="en-US" sz="2000" b="1" dirty="0">
                <a:solidFill>
                  <a:schemeClr val="bg1"/>
                </a:solidFill>
                <a:latin typeface="Microsoft YaHei" panose="020B0503020204020204" pitchFamily="34" charset="-122"/>
                <a:ea typeface="Microsoft YaHei" panose="020B0503020204020204" pitchFamily="34" charset="-122"/>
              </a:rPr>
              <a:t>年 </a:t>
            </a:r>
            <a:endParaRPr kumimoji="1" lang="en-US" altLang="zh-CN" sz="2000" b="1" dirty="0">
              <a:solidFill>
                <a:schemeClr val="bg1"/>
              </a:solidFill>
              <a:latin typeface="Microsoft YaHei" panose="020B0503020204020204" pitchFamily="34" charset="-122"/>
              <a:ea typeface="Microsoft YaHei" panose="020B0503020204020204" pitchFamily="34" charset="-122"/>
            </a:endParaRPr>
          </a:p>
          <a:p>
            <a:r>
              <a:rPr kumimoji="1" lang="zh-CN" altLang="en-US" sz="2000" b="1" dirty="0">
                <a:solidFill>
                  <a:schemeClr val="bg1"/>
                </a:solidFill>
                <a:latin typeface="Microsoft YaHei" panose="020B0503020204020204" pitchFamily="34" charset="-122"/>
                <a:ea typeface="Microsoft YaHei" panose="020B0503020204020204" pitchFamily="34" charset="-122"/>
              </a:rPr>
              <a:t>犹太人被罗马驱走</a:t>
            </a:r>
          </a:p>
        </p:txBody>
      </p:sp>
    </p:spTree>
    <p:extLst>
      <p:ext uri="{BB962C8B-B14F-4D97-AF65-F5344CB8AC3E}">
        <p14:creationId xmlns:p14="http://schemas.microsoft.com/office/powerpoint/2010/main" val="198748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007AF21D-1690-A247-852F-40DC0E66A35E}"/>
              </a:ext>
            </a:extLst>
          </p:cNvPr>
          <p:cNvGrpSpPr/>
          <p:nvPr/>
        </p:nvGrpSpPr>
        <p:grpSpPr>
          <a:xfrm>
            <a:off x="304852" y="5104081"/>
            <a:ext cx="2154778" cy="1156792"/>
            <a:chOff x="4855621" y="5322062"/>
            <a:chExt cx="2154778" cy="1156792"/>
          </a:xfrm>
        </p:grpSpPr>
        <p:sp>
          <p:nvSpPr>
            <p:cNvPr id="37" name="文本框 5">
              <a:extLst>
                <a:ext uri="{FF2B5EF4-FFF2-40B4-BE49-F238E27FC236}">
                  <a16:creationId xmlns:a16="http://schemas.microsoft.com/office/drawing/2014/main" id="{C6913361-2A77-924A-95A2-2634C5972447}"/>
                </a:ext>
              </a:extLst>
            </p:cNvPr>
            <p:cNvSpPr txBox="1"/>
            <p:nvPr/>
          </p:nvSpPr>
          <p:spPr>
            <a:xfrm>
              <a:off x="5124946" y="5322062"/>
              <a:ext cx="1885453" cy="1156792"/>
            </a:xfrm>
            <a:prstGeom prst="rect">
              <a:avLst/>
            </a:prstGeom>
            <a:noFill/>
          </p:spPr>
          <p:txBody>
            <a:bodyPr wrap="none" rtlCol="0">
              <a:spAutoFit/>
            </a:bodyPr>
            <a:lstStyle/>
            <a:p>
              <a:pPr>
                <a:lnSpc>
                  <a:spcPct val="150000"/>
                </a:lnSpc>
              </a:pPr>
              <a:r>
                <a:rPr kumimoji="1" lang="zh-CN" altLang="en-US" sz="1600" b="1" dirty="0">
                  <a:latin typeface="Microsoft YaHei" panose="020B0503020204020204" pitchFamily="34" charset="-122"/>
                  <a:ea typeface="Microsoft YaHei" panose="020B0503020204020204" pitchFamily="34" charset="-122"/>
                </a:rPr>
                <a:t>犹太人口</a:t>
              </a:r>
              <a:r>
                <a:rPr kumimoji="1" lang="en-US" altLang="zh-CN" sz="1600" b="1" dirty="0">
                  <a:latin typeface="Microsoft YaHei" panose="020B0503020204020204" pitchFamily="34" charset="-122"/>
                  <a:ea typeface="Microsoft YaHei" panose="020B0503020204020204" pitchFamily="34" charset="-122"/>
                </a:rPr>
                <a:t>1</a:t>
              </a:r>
              <a:r>
                <a:rPr kumimoji="1" lang="zh-CN" altLang="en-US" sz="1600" b="1" dirty="0">
                  <a:latin typeface="Microsoft YaHei" panose="020B0503020204020204" pitchFamily="34" charset="-122"/>
                  <a:ea typeface="Microsoft YaHei" panose="020B0503020204020204" pitchFamily="34" charset="-122"/>
                </a:rPr>
                <a:t>万以下</a:t>
              </a:r>
              <a:endParaRPr kumimoji="1" lang="en-US" altLang="zh-CN" sz="1600" b="1" dirty="0">
                <a:latin typeface="Microsoft YaHei" panose="020B0503020204020204" pitchFamily="34" charset="-122"/>
                <a:ea typeface="Microsoft YaHei" panose="020B0503020204020204" pitchFamily="34" charset="-122"/>
              </a:endParaRPr>
            </a:p>
            <a:p>
              <a:pPr>
                <a:lnSpc>
                  <a:spcPct val="150000"/>
                </a:lnSpc>
              </a:pPr>
              <a:r>
                <a:rPr kumimoji="1" lang="zh-CN" altLang="en-US" sz="1600" b="1" dirty="0">
                  <a:latin typeface="Microsoft YaHei" panose="020B0503020204020204" pitchFamily="34" charset="-122"/>
                  <a:ea typeface="Microsoft YaHei" panose="020B0503020204020204" pitchFamily="34" charset="-122"/>
                </a:rPr>
                <a:t>犹太人口</a:t>
              </a:r>
              <a:r>
                <a:rPr kumimoji="1" lang="en-US" altLang="zh-CN" sz="1600" b="1" dirty="0">
                  <a:latin typeface="Microsoft YaHei" panose="020B0503020204020204" pitchFamily="34" charset="-122"/>
                  <a:ea typeface="Microsoft YaHei" panose="020B0503020204020204" pitchFamily="34" charset="-122"/>
                </a:rPr>
                <a:t>1</a:t>
              </a:r>
              <a:r>
                <a:rPr kumimoji="1" lang="zh-CN" altLang="en-US" sz="1600" b="1" dirty="0">
                  <a:latin typeface="Microsoft YaHei" panose="020B0503020204020204" pitchFamily="34" charset="-122"/>
                  <a:ea typeface="Microsoft YaHei" panose="020B0503020204020204" pitchFamily="34" charset="-122"/>
                </a:rPr>
                <a:t>万</a:t>
              </a:r>
              <a:r>
                <a:rPr kumimoji="1" lang="en-US" altLang="zh-CN" sz="1600" b="1" dirty="0">
                  <a:latin typeface="Microsoft YaHei" panose="020B0503020204020204" pitchFamily="34" charset="-122"/>
                  <a:ea typeface="Microsoft YaHei" panose="020B0503020204020204" pitchFamily="34" charset="-122"/>
                </a:rPr>
                <a:t>-10</a:t>
              </a:r>
              <a:r>
                <a:rPr kumimoji="1" lang="zh-CN" altLang="en-US" sz="1600" b="1" dirty="0">
                  <a:latin typeface="Microsoft YaHei" panose="020B0503020204020204" pitchFamily="34" charset="-122"/>
                  <a:ea typeface="Microsoft YaHei" panose="020B0503020204020204" pitchFamily="34" charset="-122"/>
                </a:rPr>
                <a:t>万</a:t>
              </a:r>
              <a:endParaRPr kumimoji="1" lang="en-US" altLang="zh-CN" sz="1600" b="1" dirty="0">
                <a:latin typeface="Microsoft YaHei" panose="020B0503020204020204" pitchFamily="34" charset="-122"/>
                <a:ea typeface="Microsoft YaHei" panose="020B0503020204020204" pitchFamily="34" charset="-122"/>
              </a:endParaRPr>
            </a:p>
            <a:p>
              <a:pPr>
                <a:lnSpc>
                  <a:spcPct val="150000"/>
                </a:lnSpc>
              </a:pPr>
              <a:r>
                <a:rPr kumimoji="1" lang="zh-CN" altLang="en-US" sz="1600" b="1" dirty="0">
                  <a:latin typeface="Microsoft YaHei" panose="020B0503020204020204" pitchFamily="34" charset="-122"/>
                  <a:ea typeface="Microsoft YaHei" panose="020B0503020204020204" pitchFamily="34" charset="-122"/>
                </a:rPr>
                <a:t>犹太人口</a:t>
              </a:r>
              <a:r>
                <a:rPr kumimoji="1" lang="en-US" altLang="zh-CN" sz="1600" b="1" dirty="0">
                  <a:latin typeface="Microsoft YaHei" panose="020B0503020204020204" pitchFamily="34" charset="-122"/>
                  <a:ea typeface="Microsoft YaHei" panose="020B0503020204020204" pitchFamily="34" charset="-122"/>
                </a:rPr>
                <a:t>10</a:t>
              </a:r>
              <a:r>
                <a:rPr kumimoji="1" lang="zh-CN" altLang="en-US" sz="1600" b="1" dirty="0">
                  <a:latin typeface="Microsoft YaHei" panose="020B0503020204020204" pitchFamily="34" charset="-122"/>
                  <a:ea typeface="Microsoft YaHei" panose="020B0503020204020204" pitchFamily="34" charset="-122"/>
                </a:rPr>
                <a:t>万以上</a:t>
              </a:r>
            </a:p>
          </p:txBody>
        </p:sp>
        <p:sp>
          <p:nvSpPr>
            <p:cNvPr id="39" name="矩形 6">
              <a:extLst>
                <a:ext uri="{FF2B5EF4-FFF2-40B4-BE49-F238E27FC236}">
                  <a16:creationId xmlns:a16="http://schemas.microsoft.com/office/drawing/2014/main" id="{1550E23F-76AA-D643-8899-2D5765BA44DB}"/>
                </a:ext>
              </a:extLst>
            </p:cNvPr>
            <p:cNvSpPr/>
            <p:nvPr/>
          </p:nvSpPr>
          <p:spPr>
            <a:xfrm>
              <a:off x="4855621" y="5454581"/>
              <a:ext cx="228600"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7">
              <a:extLst>
                <a:ext uri="{FF2B5EF4-FFF2-40B4-BE49-F238E27FC236}">
                  <a16:creationId xmlns:a16="http://schemas.microsoft.com/office/drawing/2014/main" id="{6F1F8A79-6617-E44E-9A7C-5CCB0B60C719}"/>
                </a:ext>
              </a:extLst>
            </p:cNvPr>
            <p:cNvSpPr/>
            <p:nvPr/>
          </p:nvSpPr>
          <p:spPr>
            <a:xfrm>
              <a:off x="4855621" y="5817997"/>
              <a:ext cx="228600" cy="228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8">
              <a:extLst>
                <a:ext uri="{FF2B5EF4-FFF2-40B4-BE49-F238E27FC236}">
                  <a16:creationId xmlns:a16="http://schemas.microsoft.com/office/drawing/2014/main" id="{B9FFC774-C807-AB46-9CC1-F964EA2D206E}"/>
                </a:ext>
              </a:extLst>
            </p:cNvPr>
            <p:cNvSpPr/>
            <p:nvPr/>
          </p:nvSpPr>
          <p:spPr>
            <a:xfrm>
              <a:off x="4855621" y="6181412"/>
              <a:ext cx="228600" cy="228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3" name="Group 42">
            <a:extLst>
              <a:ext uri="{FF2B5EF4-FFF2-40B4-BE49-F238E27FC236}">
                <a16:creationId xmlns:a16="http://schemas.microsoft.com/office/drawing/2014/main" id="{874B2104-CE63-DF47-9299-62D768B33ACD}"/>
              </a:ext>
            </a:extLst>
          </p:cNvPr>
          <p:cNvGrpSpPr/>
          <p:nvPr/>
        </p:nvGrpSpPr>
        <p:grpSpPr>
          <a:xfrm>
            <a:off x="0" y="718780"/>
            <a:ext cx="9144000" cy="4791362"/>
            <a:chOff x="0" y="749063"/>
            <a:chExt cx="9144000" cy="4678721"/>
          </a:xfrm>
        </p:grpSpPr>
        <p:pic>
          <p:nvPicPr>
            <p:cNvPr id="45" name="图片 4">
              <a:extLst>
                <a:ext uri="{FF2B5EF4-FFF2-40B4-BE49-F238E27FC236}">
                  <a16:creationId xmlns:a16="http://schemas.microsoft.com/office/drawing/2014/main" id="{3237F163-A6EA-7C4E-94EB-1C8428F2DF2D}"/>
                </a:ext>
              </a:extLst>
            </p:cNvPr>
            <p:cNvPicPr>
              <a:picLocks noChangeAspect="1"/>
            </p:cNvPicPr>
            <p:nvPr/>
          </p:nvPicPr>
          <p:blipFill rotWithShape="1">
            <a:blip r:embed="rId3">
              <a:extLst>
                <a:ext uri="{28A0092B-C50C-407E-A947-70E740481C1C}">
                  <a14:useLocalDpi xmlns:a14="http://schemas.microsoft.com/office/drawing/2010/main" val="0"/>
                </a:ext>
              </a:extLst>
            </a:blip>
            <a:srcRect t="22604" b="4261"/>
            <a:stretch/>
          </p:blipFill>
          <p:spPr>
            <a:xfrm>
              <a:off x="0" y="749063"/>
              <a:ext cx="9144000" cy="4678721"/>
            </a:xfrm>
            <a:prstGeom prst="rect">
              <a:avLst/>
            </a:prstGeom>
          </p:spPr>
        </p:pic>
        <p:sp>
          <p:nvSpPr>
            <p:cNvPr id="47" name="椭圆 11">
              <a:extLst>
                <a:ext uri="{FF2B5EF4-FFF2-40B4-BE49-F238E27FC236}">
                  <a16:creationId xmlns:a16="http://schemas.microsoft.com/office/drawing/2014/main" id="{08A9FD34-2F53-FD46-928B-59250FFE1DBF}"/>
                </a:ext>
              </a:extLst>
            </p:cNvPr>
            <p:cNvSpPr>
              <a:spLocks noChangeAspect="1"/>
            </p:cNvSpPr>
            <p:nvPr/>
          </p:nvSpPr>
          <p:spPr>
            <a:xfrm flipV="1">
              <a:off x="7268785" y="2188801"/>
              <a:ext cx="108000" cy="108000"/>
            </a:xfrm>
            <a:prstGeom prst="ellipse">
              <a:avLst/>
            </a:prstGeom>
            <a:solidFill>
              <a:srgbClr val="FFC000"/>
            </a:solidFill>
            <a:ln w="1905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椭圆 13">
              <a:extLst>
                <a:ext uri="{FF2B5EF4-FFF2-40B4-BE49-F238E27FC236}">
                  <a16:creationId xmlns:a16="http://schemas.microsoft.com/office/drawing/2014/main" id="{74BD4E48-B69B-354A-A99A-020EFBF27DCD}"/>
                </a:ext>
              </a:extLst>
            </p:cNvPr>
            <p:cNvSpPr>
              <a:spLocks noChangeAspect="1"/>
            </p:cNvSpPr>
            <p:nvPr/>
          </p:nvSpPr>
          <p:spPr>
            <a:xfrm flipV="1">
              <a:off x="8151426" y="4261565"/>
              <a:ext cx="108000" cy="108000"/>
            </a:xfrm>
            <a:prstGeom prst="ellipse">
              <a:avLst/>
            </a:prstGeom>
            <a:solidFill>
              <a:srgbClr val="FFC000"/>
            </a:solidFill>
            <a:ln w="1905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椭圆 15">
              <a:extLst>
                <a:ext uri="{FF2B5EF4-FFF2-40B4-BE49-F238E27FC236}">
                  <a16:creationId xmlns:a16="http://schemas.microsoft.com/office/drawing/2014/main" id="{18BF3100-5672-7041-AE5C-7AAC09C3C5B3}"/>
                </a:ext>
              </a:extLst>
            </p:cNvPr>
            <p:cNvSpPr>
              <a:spLocks noChangeAspect="1"/>
            </p:cNvSpPr>
            <p:nvPr/>
          </p:nvSpPr>
          <p:spPr>
            <a:xfrm>
              <a:off x="1342790" y="1639244"/>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17">
              <a:extLst>
                <a:ext uri="{FF2B5EF4-FFF2-40B4-BE49-F238E27FC236}">
                  <a16:creationId xmlns:a16="http://schemas.microsoft.com/office/drawing/2014/main" id="{F36ABA68-7BE6-9E4A-AB79-E79519A12DBF}"/>
                </a:ext>
              </a:extLst>
            </p:cNvPr>
            <p:cNvSpPr>
              <a:spLocks noChangeAspect="1"/>
            </p:cNvSpPr>
            <p:nvPr/>
          </p:nvSpPr>
          <p:spPr>
            <a:xfrm>
              <a:off x="1131595" y="1878460"/>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19">
              <a:extLst>
                <a:ext uri="{FF2B5EF4-FFF2-40B4-BE49-F238E27FC236}">
                  <a16:creationId xmlns:a16="http://schemas.microsoft.com/office/drawing/2014/main" id="{1B763C9D-8281-174A-B901-26292ED8223F}"/>
                </a:ext>
              </a:extLst>
            </p:cNvPr>
            <p:cNvSpPr>
              <a:spLocks noChangeAspect="1"/>
            </p:cNvSpPr>
            <p:nvPr/>
          </p:nvSpPr>
          <p:spPr>
            <a:xfrm>
              <a:off x="1245921" y="1969348"/>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22">
              <a:extLst>
                <a:ext uri="{FF2B5EF4-FFF2-40B4-BE49-F238E27FC236}">
                  <a16:creationId xmlns:a16="http://schemas.microsoft.com/office/drawing/2014/main" id="{41BB01C5-5BCD-F84B-91D9-3EB22839EEF2}"/>
                </a:ext>
              </a:extLst>
            </p:cNvPr>
            <p:cNvSpPr>
              <a:spLocks noChangeAspect="1"/>
            </p:cNvSpPr>
            <p:nvPr/>
          </p:nvSpPr>
          <p:spPr>
            <a:xfrm>
              <a:off x="1809408" y="148460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椭圆 24">
              <a:extLst>
                <a:ext uri="{FF2B5EF4-FFF2-40B4-BE49-F238E27FC236}">
                  <a16:creationId xmlns:a16="http://schemas.microsoft.com/office/drawing/2014/main" id="{C36B97FB-A1AA-1647-BBEA-E49425BBA601}"/>
                </a:ext>
              </a:extLst>
            </p:cNvPr>
            <p:cNvSpPr>
              <a:spLocks noChangeAspect="1"/>
            </p:cNvSpPr>
            <p:nvPr/>
          </p:nvSpPr>
          <p:spPr>
            <a:xfrm>
              <a:off x="1131593" y="1988781"/>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25">
              <a:extLst>
                <a:ext uri="{FF2B5EF4-FFF2-40B4-BE49-F238E27FC236}">
                  <a16:creationId xmlns:a16="http://schemas.microsoft.com/office/drawing/2014/main" id="{63FB8CCB-1766-9146-8DC0-44085BB9DFC3}"/>
                </a:ext>
              </a:extLst>
            </p:cNvPr>
            <p:cNvSpPr>
              <a:spLocks noChangeAspect="1"/>
            </p:cNvSpPr>
            <p:nvPr/>
          </p:nvSpPr>
          <p:spPr>
            <a:xfrm>
              <a:off x="1265954" y="176360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椭圆 27">
              <a:extLst>
                <a:ext uri="{FF2B5EF4-FFF2-40B4-BE49-F238E27FC236}">
                  <a16:creationId xmlns:a16="http://schemas.microsoft.com/office/drawing/2014/main" id="{936D0272-5925-1B4C-9D77-5DC45C8AA9F0}"/>
                </a:ext>
              </a:extLst>
            </p:cNvPr>
            <p:cNvSpPr>
              <a:spLocks noChangeAspect="1"/>
            </p:cNvSpPr>
            <p:nvPr/>
          </p:nvSpPr>
          <p:spPr>
            <a:xfrm>
              <a:off x="1465020" y="172187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29">
              <a:extLst>
                <a:ext uri="{FF2B5EF4-FFF2-40B4-BE49-F238E27FC236}">
                  <a16:creationId xmlns:a16="http://schemas.microsoft.com/office/drawing/2014/main" id="{805DF11D-AD2C-8643-89BA-2C0856332A76}"/>
                </a:ext>
              </a:extLst>
            </p:cNvPr>
            <p:cNvSpPr>
              <a:spLocks noChangeAspect="1"/>
            </p:cNvSpPr>
            <p:nvPr/>
          </p:nvSpPr>
          <p:spPr>
            <a:xfrm>
              <a:off x="1511166" y="188522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椭圆 31">
              <a:extLst>
                <a:ext uri="{FF2B5EF4-FFF2-40B4-BE49-F238E27FC236}">
                  <a16:creationId xmlns:a16="http://schemas.microsoft.com/office/drawing/2014/main" id="{FDE07F2F-DCA8-CF4B-90F2-28C56E12AFE2}"/>
                </a:ext>
              </a:extLst>
            </p:cNvPr>
            <p:cNvSpPr>
              <a:spLocks noChangeAspect="1"/>
            </p:cNvSpPr>
            <p:nvPr/>
          </p:nvSpPr>
          <p:spPr>
            <a:xfrm>
              <a:off x="1419950" y="2023037"/>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椭圆 36">
              <a:extLst>
                <a:ext uri="{FF2B5EF4-FFF2-40B4-BE49-F238E27FC236}">
                  <a16:creationId xmlns:a16="http://schemas.microsoft.com/office/drawing/2014/main" id="{D8D00A2B-643B-2D42-89FF-C131C082C491}"/>
                </a:ext>
              </a:extLst>
            </p:cNvPr>
            <p:cNvSpPr>
              <a:spLocks noChangeAspect="1"/>
            </p:cNvSpPr>
            <p:nvPr/>
          </p:nvSpPr>
          <p:spPr>
            <a:xfrm>
              <a:off x="816183" y="204649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椭圆 37">
              <a:extLst>
                <a:ext uri="{FF2B5EF4-FFF2-40B4-BE49-F238E27FC236}">
                  <a16:creationId xmlns:a16="http://schemas.microsoft.com/office/drawing/2014/main" id="{DE52999D-9398-E34E-9A6D-C5080CAA11E9}"/>
                </a:ext>
              </a:extLst>
            </p:cNvPr>
            <p:cNvSpPr>
              <a:spLocks noChangeAspect="1"/>
            </p:cNvSpPr>
            <p:nvPr/>
          </p:nvSpPr>
          <p:spPr>
            <a:xfrm>
              <a:off x="1014130" y="1790779"/>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椭圆 42">
              <a:extLst>
                <a:ext uri="{FF2B5EF4-FFF2-40B4-BE49-F238E27FC236}">
                  <a16:creationId xmlns:a16="http://schemas.microsoft.com/office/drawing/2014/main" id="{8EDFE557-71EE-3D47-B600-5121FDCC7BE8}"/>
                </a:ext>
              </a:extLst>
            </p:cNvPr>
            <p:cNvSpPr>
              <a:spLocks noChangeAspect="1"/>
            </p:cNvSpPr>
            <p:nvPr/>
          </p:nvSpPr>
          <p:spPr>
            <a:xfrm>
              <a:off x="651611" y="164033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椭圆 43">
              <a:extLst>
                <a:ext uri="{FF2B5EF4-FFF2-40B4-BE49-F238E27FC236}">
                  <a16:creationId xmlns:a16="http://schemas.microsoft.com/office/drawing/2014/main" id="{CC35E831-8B6E-CC41-B030-DD20E5A228EA}"/>
                </a:ext>
              </a:extLst>
            </p:cNvPr>
            <p:cNvSpPr>
              <a:spLocks noChangeAspect="1"/>
            </p:cNvSpPr>
            <p:nvPr/>
          </p:nvSpPr>
          <p:spPr>
            <a:xfrm>
              <a:off x="539508" y="1676558"/>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椭圆 45">
              <a:extLst>
                <a:ext uri="{FF2B5EF4-FFF2-40B4-BE49-F238E27FC236}">
                  <a16:creationId xmlns:a16="http://schemas.microsoft.com/office/drawing/2014/main" id="{377D3FC0-F2C6-C64C-AE2B-752FE1D18406}"/>
                </a:ext>
              </a:extLst>
            </p:cNvPr>
            <p:cNvSpPr>
              <a:spLocks noChangeAspect="1"/>
            </p:cNvSpPr>
            <p:nvPr/>
          </p:nvSpPr>
          <p:spPr>
            <a:xfrm>
              <a:off x="936086" y="171225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椭圆 50">
              <a:extLst>
                <a:ext uri="{FF2B5EF4-FFF2-40B4-BE49-F238E27FC236}">
                  <a16:creationId xmlns:a16="http://schemas.microsoft.com/office/drawing/2014/main" id="{E3EC3605-C1DF-F44A-9644-C23B9282A7FE}"/>
                </a:ext>
              </a:extLst>
            </p:cNvPr>
            <p:cNvSpPr>
              <a:spLocks noChangeAspect="1"/>
            </p:cNvSpPr>
            <p:nvPr/>
          </p:nvSpPr>
          <p:spPr>
            <a:xfrm>
              <a:off x="806333" y="258777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椭圆 52">
              <a:extLst>
                <a:ext uri="{FF2B5EF4-FFF2-40B4-BE49-F238E27FC236}">
                  <a16:creationId xmlns:a16="http://schemas.microsoft.com/office/drawing/2014/main" id="{6AD8D0E5-9801-FF49-9407-5959E0E0C223}"/>
                </a:ext>
              </a:extLst>
            </p:cNvPr>
            <p:cNvSpPr>
              <a:spLocks noChangeAspect="1"/>
            </p:cNvSpPr>
            <p:nvPr/>
          </p:nvSpPr>
          <p:spPr>
            <a:xfrm>
              <a:off x="567794" y="2485542"/>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椭圆 53">
              <a:extLst>
                <a:ext uri="{FF2B5EF4-FFF2-40B4-BE49-F238E27FC236}">
                  <a16:creationId xmlns:a16="http://schemas.microsoft.com/office/drawing/2014/main" id="{2C137FA5-575C-714D-81D7-51ADF5AB6673}"/>
                </a:ext>
              </a:extLst>
            </p:cNvPr>
            <p:cNvSpPr>
              <a:spLocks noChangeAspect="1"/>
            </p:cNvSpPr>
            <p:nvPr/>
          </p:nvSpPr>
          <p:spPr>
            <a:xfrm>
              <a:off x="1626489" y="2484669"/>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椭圆 80">
              <a:extLst>
                <a:ext uri="{FF2B5EF4-FFF2-40B4-BE49-F238E27FC236}">
                  <a16:creationId xmlns:a16="http://schemas.microsoft.com/office/drawing/2014/main" id="{8C514290-14FA-6448-8420-05E7A5FADFAD}"/>
                </a:ext>
              </a:extLst>
            </p:cNvPr>
            <p:cNvSpPr>
              <a:spLocks noChangeAspect="1"/>
            </p:cNvSpPr>
            <p:nvPr/>
          </p:nvSpPr>
          <p:spPr>
            <a:xfrm flipV="1">
              <a:off x="7214785" y="2712288"/>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81">
              <a:extLst>
                <a:ext uri="{FF2B5EF4-FFF2-40B4-BE49-F238E27FC236}">
                  <a16:creationId xmlns:a16="http://schemas.microsoft.com/office/drawing/2014/main" id="{02C99984-41D9-274E-BB3F-F118B25ACF9D}"/>
                </a:ext>
              </a:extLst>
            </p:cNvPr>
            <p:cNvSpPr>
              <a:spLocks noChangeAspect="1"/>
            </p:cNvSpPr>
            <p:nvPr/>
          </p:nvSpPr>
          <p:spPr>
            <a:xfrm flipV="1">
              <a:off x="8408043" y="348595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椭圆 82">
              <a:extLst>
                <a:ext uri="{FF2B5EF4-FFF2-40B4-BE49-F238E27FC236}">
                  <a16:creationId xmlns:a16="http://schemas.microsoft.com/office/drawing/2014/main" id="{F1A79481-E56F-7648-8B77-3235F3592E24}"/>
                </a:ext>
              </a:extLst>
            </p:cNvPr>
            <p:cNvSpPr>
              <a:spLocks noChangeAspect="1"/>
            </p:cNvSpPr>
            <p:nvPr/>
          </p:nvSpPr>
          <p:spPr>
            <a:xfrm flipV="1">
              <a:off x="8373319" y="415728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椭圆 83">
              <a:extLst>
                <a:ext uri="{FF2B5EF4-FFF2-40B4-BE49-F238E27FC236}">
                  <a16:creationId xmlns:a16="http://schemas.microsoft.com/office/drawing/2014/main" id="{C7F51968-93B8-EA49-B28F-DA38ACAC3B4F}"/>
                </a:ext>
              </a:extLst>
            </p:cNvPr>
            <p:cNvSpPr>
              <a:spLocks noChangeAspect="1"/>
            </p:cNvSpPr>
            <p:nvPr/>
          </p:nvSpPr>
          <p:spPr>
            <a:xfrm flipV="1">
              <a:off x="1575984" y="2009745"/>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椭圆 84">
              <a:extLst>
                <a:ext uri="{FF2B5EF4-FFF2-40B4-BE49-F238E27FC236}">
                  <a16:creationId xmlns:a16="http://schemas.microsoft.com/office/drawing/2014/main" id="{5F4BD3DA-0B30-104D-8101-7B10DDF19DAA}"/>
                </a:ext>
              </a:extLst>
            </p:cNvPr>
            <p:cNvSpPr>
              <a:spLocks noChangeAspect="1"/>
            </p:cNvSpPr>
            <p:nvPr/>
          </p:nvSpPr>
          <p:spPr>
            <a:xfrm flipV="1">
              <a:off x="1416002" y="1551839"/>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1" name="椭圆 85">
              <a:extLst>
                <a:ext uri="{FF2B5EF4-FFF2-40B4-BE49-F238E27FC236}">
                  <a16:creationId xmlns:a16="http://schemas.microsoft.com/office/drawing/2014/main" id="{B5A99332-D279-294C-B4A2-A55482D60E91}"/>
                </a:ext>
              </a:extLst>
            </p:cNvPr>
            <p:cNvSpPr>
              <a:spLocks noChangeAspect="1"/>
            </p:cNvSpPr>
            <p:nvPr/>
          </p:nvSpPr>
          <p:spPr>
            <a:xfrm flipV="1">
              <a:off x="858353" y="1824550"/>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椭圆 86">
              <a:extLst>
                <a:ext uri="{FF2B5EF4-FFF2-40B4-BE49-F238E27FC236}">
                  <a16:creationId xmlns:a16="http://schemas.microsoft.com/office/drawing/2014/main" id="{BBC1F0DF-28E4-264D-BAC3-A91904909293}"/>
                </a:ext>
              </a:extLst>
            </p:cNvPr>
            <p:cNvSpPr>
              <a:spLocks noChangeAspect="1"/>
            </p:cNvSpPr>
            <p:nvPr/>
          </p:nvSpPr>
          <p:spPr>
            <a:xfrm flipV="1">
              <a:off x="1363170" y="215067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椭圆 87">
              <a:extLst>
                <a:ext uri="{FF2B5EF4-FFF2-40B4-BE49-F238E27FC236}">
                  <a16:creationId xmlns:a16="http://schemas.microsoft.com/office/drawing/2014/main" id="{B7FB765B-C05F-7D44-9FD3-2CBD0A678040}"/>
                </a:ext>
              </a:extLst>
            </p:cNvPr>
            <p:cNvSpPr>
              <a:spLocks noChangeAspect="1"/>
            </p:cNvSpPr>
            <p:nvPr/>
          </p:nvSpPr>
          <p:spPr>
            <a:xfrm flipV="1">
              <a:off x="1274241" y="225867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椭圆 88">
              <a:extLst>
                <a:ext uri="{FF2B5EF4-FFF2-40B4-BE49-F238E27FC236}">
                  <a16:creationId xmlns:a16="http://schemas.microsoft.com/office/drawing/2014/main" id="{524E6F13-84EE-0A4E-A244-F7AA0F0C761D}"/>
                </a:ext>
              </a:extLst>
            </p:cNvPr>
            <p:cNvSpPr>
              <a:spLocks noChangeAspect="1"/>
            </p:cNvSpPr>
            <p:nvPr/>
          </p:nvSpPr>
          <p:spPr>
            <a:xfrm flipV="1">
              <a:off x="1050869" y="2119175"/>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椭圆 89">
              <a:extLst>
                <a:ext uri="{FF2B5EF4-FFF2-40B4-BE49-F238E27FC236}">
                  <a16:creationId xmlns:a16="http://schemas.microsoft.com/office/drawing/2014/main" id="{C5E6A755-488E-CC42-B7E9-6F9CB827C724}"/>
                </a:ext>
              </a:extLst>
            </p:cNvPr>
            <p:cNvSpPr>
              <a:spLocks noChangeAspect="1"/>
            </p:cNvSpPr>
            <p:nvPr/>
          </p:nvSpPr>
          <p:spPr>
            <a:xfrm flipV="1">
              <a:off x="1235753" y="205323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椭圆 90">
              <a:extLst>
                <a:ext uri="{FF2B5EF4-FFF2-40B4-BE49-F238E27FC236}">
                  <a16:creationId xmlns:a16="http://schemas.microsoft.com/office/drawing/2014/main" id="{AABE2552-36DB-4B4A-9C0C-ECD656497BC3}"/>
                </a:ext>
              </a:extLst>
            </p:cNvPr>
            <p:cNvSpPr>
              <a:spLocks noChangeAspect="1"/>
            </p:cNvSpPr>
            <p:nvPr/>
          </p:nvSpPr>
          <p:spPr>
            <a:xfrm flipV="1">
              <a:off x="1595517" y="222562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椭圆 91">
              <a:extLst>
                <a:ext uri="{FF2B5EF4-FFF2-40B4-BE49-F238E27FC236}">
                  <a16:creationId xmlns:a16="http://schemas.microsoft.com/office/drawing/2014/main" id="{C89D898B-B60F-FE44-855A-4E48A26675D4}"/>
                </a:ext>
              </a:extLst>
            </p:cNvPr>
            <p:cNvSpPr>
              <a:spLocks noChangeAspect="1"/>
            </p:cNvSpPr>
            <p:nvPr/>
          </p:nvSpPr>
          <p:spPr>
            <a:xfrm flipV="1">
              <a:off x="912353" y="198869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椭圆 92">
              <a:extLst>
                <a:ext uri="{FF2B5EF4-FFF2-40B4-BE49-F238E27FC236}">
                  <a16:creationId xmlns:a16="http://schemas.microsoft.com/office/drawing/2014/main" id="{A9C7AF9E-4839-EF44-A9A1-26E429468BB8}"/>
                </a:ext>
              </a:extLst>
            </p:cNvPr>
            <p:cNvSpPr>
              <a:spLocks noChangeAspect="1"/>
            </p:cNvSpPr>
            <p:nvPr/>
          </p:nvSpPr>
          <p:spPr>
            <a:xfrm flipV="1">
              <a:off x="1448567" y="263933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椭圆 93">
              <a:extLst>
                <a:ext uri="{FF2B5EF4-FFF2-40B4-BE49-F238E27FC236}">
                  <a16:creationId xmlns:a16="http://schemas.microsoft.com/office/drawing/2014/main" id="{872655FC-7349-8A4C-889D-304273146448}"/>
                </a:ext>
              </a:extLst>
            </p:cNvPr>
            <p:cNvSpPr>
              <a:spLocks noChangeAspect="1"/>
            </p:cNvSpPr>
            <p:nvPr/>
          </p:nvSpPr>
          <p:spPr>
            <a:xfrm flipV="1">
              <a:off x="1193734" y="263933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椭圆 94">
              <a:extLst>
                <a:ext uri="{FF2B5EF4-FFF2-40B4-BE49-F238E27FC236}">
                  <a16:creationId xmlns:a16="http://schemas.microsoft.com/office/drawing/2014/main" id="{1A6F4A31-236F-9A4E-914F-8EED7F8E12C1}"/>
                </a:ext>
              </a:extLst>
            </p:cNvPr>
            <p:cNvSpPr>
              <a:spLocks noChangeAspect="1"/>
            </p:cNvSpPr>
            <p:nvPr/>
          </p:nvSpPr>
          <p:spPr>
            <a:xfrm flipV="1">
              <a:off x="472932" y="253954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椭圆 95">
              <a:extLst>
                <a:ext uri="{FF2B5EF4-FFF2-40B4-BE49-F238E27FC236}">
                  <a16:creationId xmlns:a16="http://schemas.microsoft.com/office/drawing/2014/main" id="{49CABDB1-68AC-C64A-94C9-742A2EE5E5C3}"/>
                </a:ext>
              </a:extLst>
            </p:cNvPr>
            <p:cNvSpPr>
              <a:spLocks noChangeAspect="1"/>
            </p:cNvSpPr>
            <p:nvPr/>
          </p:nvSpPr>
          <p:spPr>
            <a:xfrm flipV="1">
              <a:off x="922031" y="237158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2" name="椭圆 96">
              <a:extLst>
                <a:ext uri="{FF2B5EF4-FFF2-40B4-BE49-F238E27FC236}">
                  <a16:creationId xmlns:a16="http://schemas.microsoft.com/office/drawing/2014/main" id="{28A56958-D8F5-6B4D-9229-09DB128CDC60}"/>
                </a:ext>
              </a:extLst>
            </p:cNvPr>
            <p:cNvSpPr>
              <a:spLocks noChangeAspect="1"/>
            </p:cNvSpPr>
            <p:nvPr/>
          </p:nvSpPr>
          <p:spPr>
            <a:xfrm flipV="1">
              <a:off x="1477073" y="308601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椭圆 97">
              <a:extLst>
                <a:ext uri="{FF2B5EF4-FFF2-40B4-BE49-F238E27FC236}">
                  <a16:creationId xmlns:a16="http://schemas.microsoft.com/office/drawing/2014/main" id="{7F688110-AE40-5E44-BA9F-05460A8B3CEA}"/>
                </a:ext>
              </a:extLst>
            </p:cNvPr>
            <p:cNvSpPr>
              <a:spLocks noChangeAspect="1"/>
            </p:cNvSpPr>
            <p:nvPr/>
          </p:nvSpPr>
          <p:spPr>
            <a:xfrm flipV="1">
              <a:off x="1313655" y="407838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椭圆 98">
              <a:extLst>
                <a:ext uri="{FF2B5EF4-FFF2-40B4-BE49-F238E27FC236}">
                  <a16:creationId xmlns:a16="http://schemas.microsoft.com/office/drawing/2014/main" id="{E73CE801-4014-FC4C-A24C-DB5C7BB5CBCA}"/>
                </a:ext>
              </a:extLst>
            </p:cNvPr>
            <p:cNvSpPr>
              <a:spLocks noChangeAspect="1"/>
            </p:cNvSpPr>
            <p:nvPr/>
          </p:nvSpPr>
          <p:spPr>
            <a:xfrm flipV="1">
              <a:off x="3511439" y="241533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椭圆 99">
              <a:extLst>
                <a:ext uri="{FF2B5EF4-FFF2-40B4-BE49-F238E27FC236}">
                  <a16:creationId xmlns:a16="http://schemas.microsoft.com/office/drawing/2014/main" id="{02920FE5-84FE-334F-8569-EAE73BF19C1D}"/>
                </a:ext>
              </a:extLst>
            </p:cNvPr>
            <p:cNvSpPr>
              <a:spLocks noChangeAspect="1"/>
            </p:cNvSpPr>
            <p:nvPr/>
          </p:nvSpPr>
          <p:spPr>
            <a:xfrm flipV="1">
              <a:off x="2737720" y="2684301"/>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椭圆 100">
              <a:extLst>
                <a:ext uri="{FF2B5EF4-FFF2-40B4-BE49-F238E27FC236}">
                  <a16:creationId xmlns:a16="http://schemas.microsoft.com/office/drawing/2014/main" id="{18FEEA24-0757-0146-9340-D7BCE06B5B9C}"/>
                </a:ext>
              </a:extLst>
            </p:cNvPr>
            <p:cNvSpPr>
              <a:spLocks noChangeAspect="1"/>
            </p:cNvSpPr>
            <p:nvPr/>
          </p:nvSpPr>
          <p:spPr>
            <a:xfrm flipV="1">
              <a:off x="2407937" y="218962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椭圆 101">
              <a:extLst>
                <a:ext uri="{FF2B5EF4-FFF2-40B4-BE49-F238E27FC236}">
                  <a16:creationId xmlns:a16="http://schemas.microsoft.com/office/drawing/2014/main" id="{CC4F679E-74CD-A84C-8C64-05CAD7E0CFE1}"/>
                </a:ext>
              </a:extLst>
            </p:cNvPr>
            <p:cNvSpPr>
              <a:spLocks noChangeAspect="1"/>
            </p:cNvSpPr>
            <p:nvPr/>
          </p:nvSpPr>
          <p:spPr>
            <a:xfrm flipV="1">
              <a:off x="3863708" y="1530914"/>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8" name="椭圆 102">
              <a:extLst>
                <a:ext uri="{FF2B5EF4-FFF2-40B4-BE49-F238E27FC236}">
                  <a16:creationId xmlns:a16="http://schemas.microsoft.com/office/drawing/2014/main" id="{336607EE-577C-5E45-A93E-F69B958C9534}"/>
                </a:ext>
              </a:extLst>
            </p:cNvPr>
            <p:cNvSpPr>
              <a:spLocks noChangeAspect="1"/>
            </p:cNvSpPr>
            <p:nvPr/>
          </p:nvSpPr>
          <p:spPr>
            <a:xfrm flipV="1">
              <a:off x="1890507" y="2713464"/>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椭圆 103">
              <a:extLst>
                <a:ext uri="{FF2B5EF4-FFF2-40B4-BE49-F238E27FC236}">
                  <a16:creationId xmlns:a16="http://schemas.microsoft.com/office/drawing/2014/main" id="{DC38F861-A819-3C4F-AF78-FC8CD425F0AF}"/>
                </a:ext>
              </a:extLst>
            </p:cNvPr>
            <p:cNvSpPr>
              <a:spLocks noChangeAspect="1"/>
            </p:cNvSpPr>
            <p:nvPr/>
          </p:nvSpPr>
          <p:spPr>
            <a:xfrm flipV="1">
              <a:off x="1830547" y="243614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椭圆 104">
              <a:extLst>
                <a:ext uri="{FF2B5EF4-FFF2-40B4-BE49-F238E27FC236}">
                  <a16:creationId xmlns:a16="http://schemas.microsoft.com/office/drawing/2014/main" id="{04A20BA5-8522-B144-9EB8-BDAD564F4AA1}"/>
                </a:ext>
              </a:extLst>
            </p:cNvPr>
            <p:cNvSpPr>
              <a:spLocks noChangeAspect="1"/>
            </p:cNvSpPr>
            <p:nvPr/>
          </p:nvSpPr>
          <p:spPr>
            <a:xfrm flipV="1">
              <a:off x="1683984" y="238214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椭圆 106">
              <a:extLst>
                <a:ext uri="{FF2B5EF4-FFF2-40B4-BE49-F238E27FC236}">
                  <a16:creationId xmlns:a16="http://schemas.microsoft.com/office/drawing/2014/main" id="{D8B83CB3-EB7F-124C-BF0B-572197C0DE0F}"/>
                </a:ext>
              </a:extLst>
            </p:cNvPr>
            <p:cNvSpPr/>
            <p:nvPr/>
          </p:nvSpPr>
          <p:spPr>
            <a:xfrm flipV="1">
              <a:off x="7806069" y="276301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2" name="椭圆 107">
              <a:extLst>
                <a:ext uri="{FF2B5EF4-FFF2-40B4-BE49-F238E27FC236}">
                  <a16:creationId xmlns:a16="http://schemas.microsoft.com/office/drawing/2014/main" id="{FC722691-DE5B-9042-AE56-B2A197679CCE}"/>
                </a:ext>
              </a:extLst>
            </p:cNvPr>
            <p:cNvSpPr/>
            <p:nvPr/>
          </p:nvSpPr>
          <p:spPr>
            <a:xfrm flipV="1">
              <a:off x="8065230" y="296839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椭圆 108">
              <a:extLst>
                <a:ext uri="{FF2B5EF4-FFF2-40B4-BE49-F238E27FC236}">
                  <a16:creationId xmlns:a16="http://schemas.microsoft.com/office/drawing/2014/main" id="{A039C29B-F64C-C94B-9CC9-F66575C602C8}"/>
                </a:ext>
              </a:extLst>
            </p:cNvPr>
            <p:cNvSpPr/>
            <p:nvPr/>
          </p:nvSpPr>
          <p:spPr>
            <a:xfrm flipV="1">
              <a:off x="8037466" y="2792301"/>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4" name="椭圆 109">
              <a:extLst>
                <a:ext uri="{FF2B5EF4-FFF2-40B4-BE49-F238E27FC236}">
                  <a16:creationId xmlns:a16="http://schemas.microsoft.com/office/drawing/2014/main" id="{C9AAA22B-6D4D-7647-9A6C-A34C95A6E532}"/>
                </a:ext>
              </a:extLst>
            </p:cNvPr>
            <p:cNvSpPr/>
            <p:nvPr/>
          </p:nvSpPr>
          <p:spPr>
            <a:xfrm flipV="1">
              <a:off x="7934628" y="286039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椭圆 110">
              <a:extLst>
                <a:ext uri="{FF2B5EF4-FFF2-40B4-BE49-F238E27FC236}">
                  <a16:creationId xmlns:a16="http://schemas.microsoft.com/office/drawing/2014/main" id="{57252AD8-3117-D349-9F57-1F93311D17B0}"/>
                </a:ext>
              </a:extLst>
            </p:cNvPr>
            <p:cNvSpPr/>
            <p:nvPr/>
          </p:nvSpPr>
          <p:spPr>
            <a:xfrm flipV="1">
              <a:off x="7831790" y="288031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6" name="椭圆 111">
              <a:extLst>
                <a:ext uri="{FF2B5EF4-FFF2-40B4-BE49-F238E27FC236}">
                  <a16:creationId xmlns:a16="http://schemas.microsoft.com/office/drawing/2014/main" id="{1A0D5B8F-9FC4-6E4A-B849-946DD4B17334}"/>
                </a:ext>
              </a:extLst>
            </p:cNvPr>
            <p:cNvSpPr/>
            <p:nvPr/>
          </p:nvSpPr>
          <p:spPr>
            <a:xfrm flipV="1">
              <a:off x="8137291" y="28293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椭圆 112">
              <a:extLst>
                <a:ext uri="{FF2B5EF4-FFF2-40B4-BE49-F238E27FC236}">
                  <a16:creationId xmlns:a16="http://schemas.microsoft.com/office/drawing/2014/main" id="{3209D180-9163-874A-818E-5587359E517D}"/>
                </a:ext>
              </a:extLst>
            </p:cNvPr>
            <p:cNvSpPr/>
            <p:nvPr/>
          </p:nvSpPr>
          <p:spPr>
            <a:xfrm flipV="1">
              <a:off x="8249757" y="284892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8" name="椭圆 113">
              <a:extLst>
                <a:ext uri="{FF2B5EF4-FFF2-40B4-BE49-F238E27FC236}">
                  <a16:creationId xmlns:a16="http://schemas.microsoft.com/office/drawing/2014/main" id="{C879C1E2-684E-DD44-8693-EB38891664F8}"/>
                </a:ext>
              </a:extLst>
            </p:cNvPr>
            <p:cNvSpPr/>
            <p:nvPr/>
          </p:nvSpPr>
          <p:spPr>
            <a:xfrm flipV="1">
              <a:off x="7752069" y="306613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9" name="椭圆 114">
              <a:extLst>
                <a:ext uri="{FF2B5EF4-FFF2-40B4-BE49-F238E27FC236}">
                  <a16:creationId xmlns:a16="http://schemas.microsoft.com/office/drawing/2014/main" id="{099F827F-A27E-EF4A-BD24-1FA733D8BD66}"/>
                </a:ext>
              </a:extLst>
            </p:cNvPr>
            <p:cNvSpPr/>
            <p:nvPr/>
          </p:nvSpPr>
          <p:spPr>
            <a:xfrm flipV="1">
              <a:off x="8022494" y="40000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0" name="椭圆 115">
              <a:extLst>
                <a:ext uri="{FF2B5EF4-FFF2-40B4-BE49-F238E27FC236}">
                  <a16:creationId xmlns:a16="http://schemas.microsoft.com/office/drawing/2014/main" id="{D6731D59-7846-D247-A481-71CA851D8FA9}"/>
                </a:ext>
              </a:extLst>
            </p:cNvPr>
            <p:cNvSpPr/>
            <p:nvPr/>
          </p:nvSpPr>
          <p:spPr>
            <a:xfrm flipV="1">
              <a:off x="7968706" y="321771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1" name="椭圆 116">
              <a:extLst>
                <a:ext uri="{FF2B5EF4-FFF2-40B4-BE49-F238E27FC236}">
                  <a16:creationId xmlns:a16="http://schemas.microsoft.com/office/drawing/2014/main" id="{6D6A8A26-58A9-194A-9C69-ADE8E69FD3EC}"/>
                </a:ext>
              </a:extLst>
            </p:cNvPr>
            <p:cNvSpPr/>
            <p:nvPr/>
          </p:nvSpPr>
          <p:spPr>
            <a:xfrm flipV="1">
              <a:off x="8319319" y="312205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2" name="椭圆 117">
              <a:extLst>
                <a:ext uri="{FF2B5EF4-FFF2-40B4-BE49-F238E27FC236}">
                  <a16:creationId xmlns:a16="http://schemas.microsoft.com/office/drawing/2014/main" id="{E04685BD-8902-C942-86A1-C346A3615EAE}"/>
                </a:ext>
              </a:extLst>
            </p:cNvPr>
            <p:cNvSpPr/>
            <p:nvPr/>
          </p:nvSpPr>
          <p:spPr>
            <a:xfrm flipV="1">
              <a:off x="8330555" y="39169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3" name="椭圆 118">
              <a:extLst>
                <a:ext uri="{FF2B5EF4-FFF2-40B4-BE49-F238E27FC236}">
                  <a16:creationId xmlns:a16="http://schemas.microsoft.com/office/drawing/2014/main" id="{C8728EE1-3A55-E640-81D9-63D78B9A7320}"/>
                </a:ext>
              </a:extLst>
            </p:cNvPr>
            <p:cNvSpPr/>
            <p:nvPr/>
          </p:nvSpPr>
          <p:spPr>
            <a:xfrm flipV="1">
              <a:off x="7885580" y="355022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4" name="椭圆 119">
              <a:extLst>
                <a:ext uri="{FF2B5EF4-FFF2-40B4-BE49-F238E27FC236}">
                  <a16:creationId xmlns:a16="http://schemas.microsoft.com/office/drawing/2014/main" id="{1B08EBD5-3E7D-E847-8FD8-6231B47A1021}"/>
                </a:ext>
              </a:extLst>
            </p:cNvPr>
            <p:cNvSpPr/>
            <p:nvPr/>
          </p:nvSpPr>
          <p:spPr>
            <a:xfrm flipV="1">
              <a:off x="8149631" y="311503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5" name="椭圆 120">
              <a:extLst>
                <a:ext uri="{FF2B5EF4-FFF2-40B4-BE49-F238E27FC236}">
                  <a16:creationId xmlns:a16="http://schemas.microsoft.com/office/drawing/2014/main" id="{AF06A09F-51A3-6D4B-9912-C45F5770F3A0}"/>
                </a:ext>
              </a:extLst>
            </p:cNvPr>
            <p:cNvSpPr/>
            <p:nvPr/>
          </p:nvSpPr>
          <p:spPr>
            <a:xfrm flipV="1">
              <a:off x="8379453" y="32128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6" name="椭圆 121">
              <a:extLst>
                <a:ext uri="{FF2B5EF4-FFF2-40B4-BE49-F238E27FC236}">
                  <a16:creationId xmlns:a16="http://schemas.microsoft.com/office/drawing/2014/main" id="{A0850427-EB18-8543-8A7E-B32C8726A192}"/>
                </a:ext>
              </a:extLst>
            </p:cNvPr>
            <p:cNvSpPr/>
            <p:nvPr/>
          </p:nvSpPr>
          <p:spPr>
            <a:xfrm flipV="1">
              <a:off x="7849866" y="308080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7" name="椭圆 122">
              <a:extLst>
                <a:ext uri="{FF2B5EF4-FFF2-40B4-BE49-F238E27FC236}">
                  <a16:creationId xmlns:a16="http://schemas.microsoft.com/office/drawing/2014/main" id="{8BD59443-3F30-F943-AC05-C31BA1D02012}"/>
                </a:ext>
              </a:extLst>
            </p:cNvPr>
            <p:cNvSpPr>
              <a:spLocks noChangeAspect="1"/>
            </p:cNvSpPr>
            <p:nvPr/>
          </p:nvSpPr>
          <p:spPr>
            <a:xfrm flipV="1">
              <a:off x="6867675" y="135154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8" name="椭圆 124">
              <a:extLst>
                <a:ext uri="{FF2B5EF4-FFF2-40B4-BE49-F238E27FC236}">
                  <a16:creationId xmlns:a16="http://schemas.microsoft.com/office/drawing/2014/main" id="{07D98562-C21F-9F49-A8FA-AEB718C59820}"/>
                </a:ext>
              </a:extLst>
            </p:cNvPr>
            <p:cNvSpPr/>
            <p:nvPr/>
          </p:nvSpPr>
          <p:spPr>
            <a:xfrm flipV="1">
              <a:off x="1222867" y="216152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9" name="椭圆 125">
              <a:extLst>
                <a:ext uri="{FF2B5EF4-FFF2-40B4-BE49-F238E27FC236}">
                  <a16:creationId xmlns:a16="http://schemas.microsoft.com/office/drawing/2014/main" id="{1BD685BB-40A5-4B49-94F4-6CB88DE614AD}"/>
                </a:ext>
              </a:extLst>
            </p:cNvPr>
            <p:cNvSpPr/>
            <p:nvPr/>
          </p:nvSpPr>
          <p:spPr>
            <a:xfrm flipV="1">
              <a:off x="1550487" y="23815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0" name="椭圆 126">
              <a:extLst>
                <a:ext uri="{FF2B5EF4-FFF2-40B4-BE49-F238E27FC236}">
                  <a16:creationId xmlns:a16="http://schemas.microsoft.com/office/drawing/2014/main" id="{8B0CD65C-5E17-6845-AADC-0144B14258C7}"/>
                </a:ext>
              </a:extLst>
            </p:cNvPr>
            <p:cNvSpPr/>
            <p:nvPr/>
          </p:nvSpPr>
          <p:spPr>
            <a:xfrm flipV="1">
              <a:off x="968596" y="15845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1" name="椭圆 127">
              <a:extLst>
                <a:ext uri="{FF2B5EF4-FFF2-40B4-BE49-F238E27FC236}">
                  <a16:creationId xmlns:a16="http://schemas.microsoft.com/office/drawing/2014/main" id="{D8C57111-E733-C84B-9252-E46D59E3EB5D}"/>
                </a:ext>
              </a:extLst>
            </p:cNvPr>
            <p:cNvSpPr/>
            <p:nvPr/>
          </p:nvSpPr>
          <p:spPr>
            <a:xfrm flipV="1">
              <a:off x="576636" y="227472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2" name="椭圆 128">
              <a:extLst>
                <a:ext uri="{FF2B5EF4-FFF2-40B4-BE49-F238E27FC236}">
                  <a16:creationId xmlns:a16="http://schemas.microsoft.com/office/drawing/2014/main" id="{A469136B-9CF4-9544-A781-E03284BA5956}"/>
                </a:ext>
              </a:extLst>
            </p:cNvPr>
            <p:cNvSpPr/>
            <p:nvPr/>
          </p:nvSpPr>
          <p:spPr>
            <a:xfrm flipV="1">
              <a:off x="528511" y="17899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3" name="椭圆 129">
              <a:extLst>
                <a:ext uri="{FF2B5EF4-FFF2-40B4-BE49-F238E27FC236}">
                  <a16:creationId xmlns:a16="http://schemas.microsoft.com/office/drawing/2014/main" id="{6285A8A3-13D9-FA49-A4F0-9778B8595910}"/>
                </a:ext>
              </a:extLst>
            </p:cNvPr>
            <p:cNvSpPr/>
            <p:nvPr/>
          </p:nvSpPr>
          <p:spPr>
            <a:xfrm flipV="1">
              <a:off x="968597" y="189258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椭圆 130">
              <a:extLst>
                <a:ext uri="{FF2B5EF4-FFF2-40B4-BE49-F238E27FC236}">
                  <a16:creationId xmlns:a16="http://schemas.microsoft.com/office/drawing/2014/main" id="{FE5FE493-AF51-B841-AD7D-7176D0F63E6C}"/>
                </a:ext>
              </a:extLst>
            </p:cNvPr>
            <p:cNvSpPr/>
            <p:nvPr/>
          </p:nvSpPr>
          <p:spPr>
            <a:xfrm flipV="1">
              <a:off x="675206" y="217619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5" name="椭圆 131">
              <a:extLst>
                <a:ext uri="{FF2B5EF4-FFF2-40B4-BE49-F238E27FC236}">
                  <a16:creationId xmlns:a16="http://schemas.microsoft.com/office/drawing/2014/main" id="{95E1C603-1636-1540-BD82-FD13F44ADE9B}"/>
                </a:ext>
              </a:extLst>
            </p:cNvPr>
            <p:cNvSpPr/>
            <p:nvPr/>
          </p:nvSpPr>
          <p:spPr>
            <a:xfrm flipV="1">
              <a:off x="513841" y="218597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6" name="椭圆 132">
              <a:extLst>
                <a:ext uri="{FF2B5EF4-FFF2-40B4-BE49-F238E27FC236}">
                  <a16:creationId xmlns:a16="http://schemas.microsoft.com/office/drawing/2014/main" id="{61E3DD4C-AF17-9348-8FBE-BDB989B5A6D6}"/>
                </a:ext>
              </a:extLst>
            </p:cNvPr>
            <p:cNvSpPr/>
            <p:nvPr/>
          </p:nvSpPr>
          <p:spPr>
            <a:xfrm flipV="1">
              <a:off x="1071283" y="23717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7" name="椭圆 133">
              <a:extLst>
                <a:ext uri="{FF2B5EF4-FFF2-40B4-BE49-F238E27FC236}">
                  <a16:creationId xmlns:a16="http://schemas.microsoft.com/office/drawing/2014/main" id="{67BDE31E-D2C7-9F43-BB70-E6E4ACB8E3B1}"/>
                </a:ext>
              </a:extLst>
            </p:cNvPr>
            <p:cNvSpPr/>
            <p:nvPr/>
          </p:nvSpPr>
          <p:spPr>
            <a:xfrm flipV="1">
              <a:off x="753443" y="194637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8" name="椭圆 134">
              <a:extLst>
                <a:ext uri="{FF2B5EF4-FFF2-40B4-BE49-F238E27FC236}">
                  <a16:creationId xmlns:a16="http://schemas.microsoft.com/office/drawing/2014/main" id="{AF520690-C820-BE46-BEA6-EE7BCC9B564B}"/>
                </a:ext>
              </a:extLst>
            </p:cNvPr>
            <p:cNvSpPr/>
            <p:nvPr/>
          </p:nvSpPr>
          <p:spPr>
            <a:xfrm flipV="1">
              <a:off x="1367233" y="14504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椭圆 135">
              <a:extLst>
                <a:ext uri="{FF2B5EF4-FFF2-40B4-BE49-F238E27FC236}">
                  <a16:creationId xmlns:a16="http://schemas.microsoft.com/office/drawing/2014/main" id="{B36B1ECD-AC5F-8542-9C09-D521E31E67D6}"/>
                </a:ext>
              </a:extLst>
            </p:cNvPr>
            <p:cNvSpPr/>
            <p:nvPr/>
          </p:nvSpPr>
          <p:spPr>
            <a:xfrm flipV="1">
              <a:off x="1401957" y="125365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0" name="椭圆 136">
              <a:extLst>
                <a:ext uri="{FF2B5EF4-FFF2-40B4-BE49-F238E27FC236}">
                  <a16:creationId xmlns:a16="http://schemas.microsoft.com/office/drawing/2014/main" id="{53A6D420-5892-E14C-94B9-C82D03DB523A}"/>
                </a:ext>
              </a:extLst>
            </p:cNvPr>
            <p:cNvSpPr/>
            <p:nvPr/>
          </p:nvSpPr>
          <p:spPr>
            <a:xfrm flipV="1">
              <a:off x="1182039" y="113791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1" name="椭圆 137">
              <a:extLst>
                <a:ext uri="{FF2B5EF4-FFF2-40B4-BE49-F238E27FC236}">
                  <a16:creationId xmlns:a16="http://schemas.microsoft.com/office/drawing/2014/main" id="{50CEDBF0-90D8-CA4A-B242-1948EDAAAC9F}"/>
                </a:ext>
              </a:extLst>
            </p:cNvPr>
            <p:cNvSpPr/>
            <p:nvPr/>
          </p:nvSpPr>
          <p:spPr>
            <a:xfrm flipV="1">
              <a:off x="967908" y="134625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2" name="椭圆 138">
              <a:extLst>
                <a:ext uri="{FF2B5EF4-FFF2-40B4-BE49-F238E27FC236}">
                  <a16:creationId xmlns:a16="http://schemas.microsoft.com/office/drawing/2014/main" id="{B7800FDF-F63E-5C4B-9936-0E688CBBF0A5}"/>
                </a:ext>
              </a:extLst>
            </p:cNvPr>
            <p:cNvSpPr/>
            <p:nvPr/>
          </p:nvSpPr>
          <p:spPr>
            <a:xfrm flipV="1">
              <a:off x="565061" y="237889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3" name="椭圆 139">
              <a:extLst>
                <a:ext uri="{FF2B5EF4-FFF2-40B4-BE49-F238E27FC236}">
                  <a16:creationId xmlns:a16="http://schemas.microsoft.com/office/drawing/2014/main" id="{FBB78E15-089E-EE4D-874E-60A5F3C11121}"/>
                </a:ext>
              </a:extLst>
            </p:cNvPr>
            <p:cNvSpPr/>
            <p:nvPr/>
          </p:nvSpPr>
          <p:spPr>
            <a:xfrm flipV="1">
              <a:off x="1349075" y="33440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4" name="椭圆 140">
              <a:extLst>
                <a:ext uri="{FF2B5EF4-FFF2-40B4-BE49-F238E27FC236}">
                  <a16:creationId xmlns:a16="http://schemas.microsoft.com/office/drawing/2014/main" id="{4DE0A1D7-68FE-BE4E-B73B-A6DA1E956484}"/>
                </a:ext>
              </a:extLst>
            </p:cNvPr>
            <p:cNvSpPr/>
            <p:nvPr/>
          </p:nvSpPr>
          <p:spPr>
            <a:xfrm flipV="1">
              <a:off x="1690529" y="330355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5" name="椭圆 141">
              <a:extLst>
                <a:ext uri="{FF2B5EF4-FFF2-40B4-BE49-F238E27FC236}">
                  <a16:creationId xmlns:a16="http://schemas.microsoft.com/office/drawing/2014/main" id="{5BB4F9C7-27C3-6A42-9F2B-6676873B20D5}"/>
                </a:ext>
              </a:extLst>
            </p:cNvPr>
            <p:cNvSpPr/>
            <p:nvPr/>
          </p:nvSpPr>
          <p:spPr>
            <a:xfrm flipV="1">
              <a:off x="1389587" y="367394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6" name="椭圆 142">
              <a:extLst>
                <a:ext uri="{FF2B5EF4-FFF2-40B4-BE49-F238E27FC236}">
                  <a16:creationId xmlns:a16="http://schemas.microsoft.com/office/drawing/2014/main" id="{1F9DD63F-4536-9749-B69C-2C6D2621120C}"/>
                </a:ext>
              </a:extLst>
            </p:cNvPr>
            <p:cNvSpPr/>
            <p:nvPr/>
          </p:nvSpPr>
          <p:spPr>
            <a:xfrm flipV="1">
              <a:off x="1487972" y="37839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7" name="椭圆 143">
              <a:extLst>
                <a:ext uri="{FF2B5EF4-FFF2-40B4-BE49-F238E27FC236}">
                  <a16:creationId xmlns:a16="http://schemas.microsoft.com/office/drawing/2014/main" id="{A5885B5B-C0C8-3B4B-A6C8-57FF453AEC70}"/>
                </a:ext>
              </a:extLst>
            </p:cNvPr>
            <p:cNvSpPr/>
            <p:nvPr/>
          </p:nvSpPr>
          <p:spPr>
            <a:xfrm flipV="1">
              <a:off x="1702104" y="366815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8" name="椭圆 144">
              <a:extLst>
                <a:ext uri="{FF2B5EF4-FFF2-40B4-BE49-F238E27FC236}">
                  <a16:creationId xmlns:a16="http://schemas.microsoft.com/office/drawing/2014/main" id="{EC875F1A-1879-A840-8EA0-31515A0F2D0C}"/>
                </a:ext>
              </a:extLst>
            </p:cNvPr>
            <p:cNvSpPr/>
            <p:nvPr/>
          </p:nvSpPr>
          <p:spPr>
            <a:xfrm flipV="1">
              <a:off x="1181242" y="361028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9" name="椭圆 145">
              <a:extLst>
                <a:ext uri="{FF2B5EF4-FFF2-40B4-BE49-F238E27FC236}">
                  <a16:creationId xmlns:a16="http://schemas.microsoft.com/office/drawing/2014/main" id="{BD2182F3-B5F2-6647-BD59-03B38EAFE05E}"/>
                </a:ext>
              </a:extLst>
            </p:cNvPr>
            <p:cNvSpPr/>
            <p:nvPr/>
          </p:nvSpPr>
          <p:spPr>
            <a:xfrm flipV="1">
              <a:off x="1412736" y="347138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0" name="椭圆 146">
              <a:extLst>
                <a:ext uri="{FF2B5EF4-FFF2-40B4-BE49-F238E27FC236}">
                  <a16:creationId xmlns:a16="http://schemas.microsoft.com/office/drawing/2014/main" id="{A2A171EE-7750-E845-AA22-42ACB16FE0F7}"/>
                </a:ext>
              </a:extLst>
            </p:cNvPr>
            <p:cNvSpPr/>
            <p:nvPr/>
          </p:nvSpPr>
          <p:spPr>
            <a:xfrm flipV="1">
              <a:off x="1700247" y="253290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1" name="椭圆 147">
              <a:extLst>
                <a:ext uri="{FF2B5EF4-FFF2-40B4-BE49-F238E27FC236}">
                  <a16:creationId xmlns:a16="http://schemas.microsoft.com/office/drawing/2014/main" id="{B8EC0153-6EBC-4D41-96E5-FA32F22208DF}"/>
                </a:ext>
              </a:extLst>
            </p:cNvPr>
            <p:cNvSpPr/>
            <p:nvPr/>
          </p:nvSpPr>
          <p:spPr>
            <a:xfrm flipV="1">
              <a:off x="1885442" y="29495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2" name="椭圆 148">
              <a:extLst>
                <a:ext uri="{FF2B5EF4-FFF2-40B4-BE49-F238E27FC236}">
                  <a16:creationId xmlns:a16="http://schemas.microsoft.com/office/drawing/2014/main" id="{F61B271B-199C-D943-85EC-A1963838E692}"/>
                </a:ext>
              </a:extLst>
            </p:cNvPr>
            <p:cNvSpPr/>
            <p:nvPr/>
          </p:nvSpPr>
          <p:spPr>
            <a:xfrm flipV="1">
              <a:off x="2406303" y="238822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3" name="椭圆 149">
              <a:extLst>
                <a:ext uri="{FF2B5EF4-FFF2-40B4-BE49-F238E27FC236}">
                  <a16:creationId xmlns:a16="http://schemas.microsoft.com/office/drawing/2014/main" id="{94B83F80-B0DD-AF4B-95AA-FF4EA3D2B30E}"/>
                </a:ext>
              </a:extLst>
            </p:cNvPr>
            <p:cNvSpPr/>
            <p:nvPr/>
          </p:nvSpPr>
          <p:spPr>
            <a:xfrm flipV="1">
              <a:off x="2244258" y="2231961"/>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4" name="椭圆 150">
              <a:extLst>
                <a:ext uri="{FF2B5EF4-FFF2-40B4-BE49-F238E27FC236}">
                  <a16:creationId xmlns:a16="http://schemas.microsoft.com/office/drawing/2014/main" id="{BA28C225-C803-8343-B92A-AA1D242C0EF1}"/>
                </a:ext>
              </a:extLst>
            </p:cNvPr>
            <p:cNvSpPr/>
            <p:nvPr/>
          </p:nvSpPr>
          <p:spPr>
            <a:xfrm flipV="1">
              <a:off x="3291767" y="31868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5" name="椭圆 151">
              <a:extLst>
                <a:ext uri="{FF2B5EF4-FFF2-40B4-BE49-F238E27FC236}">
                  <a16:creationId xmlns:a16="http://schemas.microsoft.com/office/drawing/2014/main" id="{315F656D-8F1D-1642-8DCD-B7AA441B7955}"/>
                </a:ext>
              </a:extLst>
            </p:cNvPr>
            <p:cNvSpPr/>
            <p:nvPr/>
          </p:nvSpPr>
          <p:spPr>
            <a:xfrm flipV="1">
              <a:off x="3621645" y="27296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6" name="椭圆 152">
              <a:extLst>
                <a:ext uri="{FF2B5EF4-FFF2-40B4-BE49-F238E27FC236}">
                  <a16:creationId xmlns:a16="http://schemas.microsoft.com/office/drawing/2014/main" id="{29A55B4D-6164-5E4D-B1ED-5C2A10BB7801}"/>
                </a:ext>
              </a:extLst>
            </p:cNvPr>
            <p:cNvSpPr/>
            <p:nvPr/>
          </p:nvSpPr>
          <p:spPr>
            <a:xfrm flipV="1">
              <a:off x="4235104" y="232455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7" name="椭圆 153">
              <a:extLst>
                <a:ext uri="{FF2B5EF4-FFF2-40B4-BE49-F238E27FC236}">
                  <a16:creationId xmlns:a16="http://schemas.microsoft.com/office/drawing/2014/main" id="{72C8483B-3CF4-4F4F-84A1-52445B1F09A6}"/>
                </a:ext>
              </a:extLst>
            </p:cNvPr>
            <p:cNvSpPr/>
            <p:nvPr/>
          </p:nvSpPr>
          <p:spPr>
            <a:xfrm flipV="1">
              <a:off x="2770906" y="311163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8" name="椭圆 154">
              <a:extLst>
                <a:ext uri="{FF2B5EF4-FFF2-40B4-BE49-F238E27FC236}">
                  <a16:creationId xmlns:a16="http://schemas.microsoft.com/office/drawing/2014/main" id="{D9511A01-2B23-564E-8EB3-D4912B628CA9}"/>
                </a:ext>
              </a:extLst>
            </p:cNvPr>
            <p:cNvSpPr/>
            <p:nvPr/>
          </p:nvSpPr>
          <p:spPr>
            <a:xfrm flipV="1">
              <a:off x="3818415" y="301903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9" name="椭圆 155">
              <a:extLst>
                <a:ext uri="{FF2B5EF4-FFF2-40B4-BE49-F238E27FC236}">
                  <a16:creationId xmlns:a16="http://schemas.microsoft.com/office/drawing/2014/main" id="{81CC40DD-DAE0-854E-9B2B-F7FC4B6ECB9F}"/>
                </a:ext>
              </a:extLst>
            </p:cNvPr>
            <p:cNvSpPr/>
            <p:nvPr/>
          </p:nvSpPr>
          <p:spPr>
            <a:xfrm flipV="1">
              <a:off x="4154081" y="39508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8" name="文本框 7">
            <a:extLst>
              <a:ext uri="{FF2B5EF4-FFF2-40B4-BE49-F238E27FC236}">
                <a16:creationId xmlns:a16="http://schemas.microsoft.com/office/drawing/2014/main" id="{2740A256-AE1D-184F-9BC0-4862D2C8F432}"/>
              </a:ext>
            </a:extLst>
          </p:cNvPr>
          <p:cNvSpPr txBox="1"/>
          <p:nvPr/>
        </p:nvSpPr>
        <p:spPr>
          <a:xfrm>
            <a:off x="4007268" y="5702764"/>
            <a:ext cx="1608133" cy="584775"/>
          </a:xfrm>
          <a:prstGeom prst="rect">
            <a:avLst/>
          </a:prstGeom>
          <a:noFill/>
        </p:spPr>
        <p:txBody>
          <a:bodyPr wrap="none" rtlCol="0">
            <a:spAutoFit/>
          </a:bodyPr>
          <a:lstStyle/>
          <a:p>
            <a:r>
              <a:rPr kumimoji="1" lang="en-US" altLang="zh-CN" sz="3200" b="1" dirty="0">
                <a:latin typeface="Microsoft YaHei" panose="020B0503020204020204" pitchFamily="34" charset="-122"/>
                <a:ea typeface="Microsoft YaHei" panose="020B0503020204020204" pitchFamily="34" charset="-122"/>
              </a:rPr>
              <a:t>1938</a:t>
            </a:r>
            <a:r>
              <a:rPr kumimoji="1" lang="zh-CN" altLang="en-US" sz="3200" b="1" dirty="0">
                <a:latin typeface="Microsoft YaHei" panose="020B0503020204020204" pitchFamily="34" charset="-122"/>
                <a:ea typeface="Microsoft YaHei" panose="020B0503020204020204" pitchFamily="34" charset="-122"/>
              </a:rPr>
              <a:t>年</a:t>
            </a:r>
          </a:p>
        </p:txBody>
      </p:sp>
    </p:spTree>
    <p:extLst>
      <p:ext uri="{BB962C8B-B14F-4D97-AF65-F5344CB8AC3E}">
        <p14:creationId xmlns:p14="http://schemas.microsoft.com/office/powerpoint/2010/main" val="3756791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文本框 239">
            <a:extLst>
              <a:ext uri="{FF2B5EF4-FFF2-40B4-BE49-F238E27FC236}">
                <a16:creationId xmlns:a16="http://schemas.microsoft.com/office/drawing/2014/main" id="{5B2B02BB-84E1-B245-BA09-B77E3223E23F}"/>
              </a:ext>
            </a:extLst>
          </p:cNvPr>
          <p:cNvSpPr txBox="1"/>
          <p:nvPr/>
        </p:nvSpPr>
        <p:spPr>
          <a:xfrm>
            <a:off x="4007268" y="5702764"/>
            <a:ext cx="1608133" cy="584775"/>
          </a:xfrm>
          <a:prstGeom prst="rect">
            <a:avLst/>
          </a:prstGeom>
          <a:noFill/>
        </p:spPr>
        <p:txBody>
          <a:bodyPr wrap="none" rtlCol="0">
            <a:spAutoFit/>
          </a:bodyPr>
          <a:lstStyle/>
          <a:p>
            <a:r>
              <a:rPr kumimoji="1" lang="en-US" altLang="zh-CN" sz="3200" b="1" dirty="0">
                <a:latin typeface="Microsoft YaHei" panose="020B0503020204020204" pitchFamily="34" charset="-122"/>
                <a:ea typeface="Microsoft YaHei" panose="020B0503020204020204" pitchFamily="34" charset="-122"/>
              </a:rPr>
              <a:t>1938</a:t>
            </a:r>
            <a:r>
              <a:rPr kumimoji="1" lang="zh-CN" altLang="en-US" sz="3200" b="1" dirty="0">
                <a:latin typeface="Microsoft YaHei" panose="020B0503020204020204" pitchFamily="34" charset="-122"/>
                <a:ea typeface="Microsoft YaHei" panose="020B0503020204020204" pitchFamily="34" charset="-122"/>
              </a:rPr>
              <a:t>年</a:t>
            </a:r>
          </a:p>
        </p:txBody>
      </p:sp>
      <p:grpSp>
        <p:nvGrpSpPr>
          <p:cNvPr id="145" name="Group 42">
            <a:extLst>
              <a:ext uri="{FF2B5EF4-FFF2-40B4-BE49-F238E27FC236}">
                <a16:creationId xmlns:a16="http://schemas.microsoft.com/office/drawing/2014/main" id="{566E0D42-F975-134F-B6B6-AB254F6642BC}"/>
              </a:ext>
            </a:extLst>
          </p:cNvPr>
          <p:cNvGrpSpPr/>
          <p:nvPr/>
        </p:nvGrpSpPr>
        <p:grpSpPr>
          <a:xfrm>
            <a:off x="0" y="718780"/>
            <a:ext cx="9144000" cy="4791362"/>
            <a:chOff x="0" y="749063"/>
            <a:chExt cx="9144000" cy="4678721"/>
          </a:xfrm>
        </p:grpSpPr>
        <p:pic>
          <p:nvPicPr>
            <p:cNvPr id="146" name="图片 4">
              <a:extLst>
                <a:ext uri="{FF2B5EF4-FFF2-40B4-BE49-F238E27FC236}">
                  <a16:creationId xmlns:a16="http://schemas.microsoft.com/office/drawing/2014/main" id="{A1F733EA-E64B-9A4A-803F-3A575825CEE4}"/>
                </a:ext>
              </a:extLst>
            </p:cNvPr>
            <p:cNvPicPr>
              <a:picLocks noChangeAspect="1"/>
            </p:cNvPicPr>
            <p:nvPr/>
          </p:nvPicPr>
          <p:blipFill rotWithShape="1">
            <a:blip r:embed="rId3">
              <a:extLst>
                <a:ext uri="{28A0092B-C50C-407E-A947-70E740481C1C}">
                  <a14:useLocalDpi xmlns:a14="http://schemas.microsoft.com/office/drawing/2010/main" val="0"/>
                </a:ext>
              </a:extLst>
            </a:blip>
            <a:srcRect t="22604" b="4261"/>
            <a:stretch/>
          </p:blipFill>
          <p:spPr>
            <a:xfrm>
              <a:off x="0" y="749063"/>
              <a:ext cx="9144000" cy="4678721"/>
            </a:xfrm>
            <a:prstGeom prst="rect">
              <a:avLst/>
            </a:prstGeom>
          </p:spPr>
        </p:pic>
        <p:sp>
          <p:nvSpPr>
            <p:cNvPr id="147" name="椭圆 11">
              <a:extLst>
                <a:ext uri="{FF2B5EF4-FFF2-40B4-BE49-F238E27FC236}">
                  <a16:creationId xmlns:a16="http://schemas.microsoft.com/office/drawing/2014/main" id="{E3C8F0A8-2972-3647-9849-E52EA54DE73A}"/>
                </a:ext>
              </a:extLst>
            </p:cNvPr>
            <p:cNvSpPr>
              <a:spLocks noChangeAspect="1"/>
            </p:cNvSpPr>
            <p:nvPr/>
          </p:nvSpPr>
          <p:spPr>
            <a:xfrm flipV="1">
              <a:off x="7268785" y="2188801"/>
              <a:ext cx="108000" cy="108000"/>
            </a:xfrm>
            <a:prstGeom prst="ellipse">
              <a:avLst/>
            </a:prstGeom>
            <a:solidFill>
              <a:srgbClr val="FFC000"/>
            </a:solidFill>
            <a:ln w="1905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8" name="椭圆 13">
              <a:extLst>
                <a:ext uri="{FF2B5EF4-FFF2-40B4-BE49-F238E27FC236}">
                  <a16:creationId xmlns:a16="http://schemas.microsoft.com/office/drawing/2014/main" id="{3F9EEB58-2208-7941-861B-268BF0ADD22F}"/>
                </a:ext>
              </a:extLst>
            </p:cNvPr>
            <p:cNvSpPr>
              <a:spLocks noChangeAspect="1"/>
            </p:cNvSpPr>
            <p:nvPr/>
          </p:nvSpPr>
          <p:spPr>
            <a:xfrm flipV="1">
              <a:off x="8151426" y="4261565"/>
              <a:ext cx="108000" cy="108000"/>
            </a:xfrm>
            <a:prstGeom prst="ellipse">
              <a:avLst/>
            </a:prstGeom>
            <a:solidFill>
              <a:srgbClr val="FFC000"/>
            </a:solidFill>
            <a:ln w="1905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9" name="椭圆 15">
              <a:extLst>
                <a:ext uri="{FF2B5EF4-FFF2-40B4-BE49-F238E27FC236}">
                  <a16:creationId xmlns:a16="http://schemas.microsoft.com/office/drawing/2014/main" id="{0202BFFC-0C03-C74A-A5C0-D68AADE8B069}"/>
                </a:ext>
              </a:extLst>
            </p:cNvPr>
            <p:cNvSpPr>
              <a:spLocks noChangeAspect="1"/>
            </p:cNvSpPr>
            <p:nvPr/>
          </p:nvSpPr>
          <p:spPr>
            <a:xfrm>
              <a:off x="1342790" y="1639244"/>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0" name="椭圆 17">
              <a:extLst>
                <a:ext uri="{FF2B5EF4-FFF2-40B4-BE49-F238E27FC236}">
                  <a16:creationId xmlns:a16="http://schemas.microsoft.com/office/drawing/2014/main" id="{AE8A673C-9ABA-E246-BA6C-B986416DF348}"/>
                </a:ext>
              </a:extLst>
            </p:cNvPr>
            <p:cNvSpPr>
              <a:spLocks noChangeAspect="1"/>
            </p:cNvSpPr>
            <p:nvPr/>
          </p:nvSpPr>
          <p:spPr>
            <a:xfrm>
              <a:off x="1131595" y="1878460"/>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1" name="椭圆 19">
              <a:extLst>
                <a:ext uri="{FF2B5EF4-FFF2-40B4-BE49-F238E27FC236}">
                  <a16:creationId xmlns:a16="http://schemas.microsoft.com/office/drawing/2014/main" id="{CC7AC540-957F-8B47-B29D-FCCAAD97C606}"/>
                </a:ext>
              </a:extLst>
            </p:cNvPr>
            <p:cNvSpPr>
              <a:spLocks noChangeAspect="1"/>
            </p:cNvSpPr>
            <p:nvPr/>
          </p:nvSpPr>
          <p:spPr>
            <a:xfrm>
              <a:off x="1245921" y="1969348"/>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2" name="椭圆 22">
              <a:extLst>
                <a:ext uri="{FF2B5EF4-FFF2-40B4-BE49-F238E27FC236}">
                  <a16:creationId xmlns:a16="http://schemas.microsoft.com/office/drawing/2014/main" id="{FFA56A73-DA46-D942-B9D2-DE39CA0D2F2D}"/>
                </a:ext>
              </a:extLst>
            </p:cNvPr>
            <p:cNvSpPr>
              <a:spLocks noChangeAspect="1"/>
            </p:cNvSpPr>
            <p:nvPr/>
          </p:nvSpPr>
          <p:spPr>
            <a:xfrm>
              <a:off x="1809408" y="148460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3" name="椭圆 24">
              <a:extLst>
                <a:ext uri="{FF2B5EF4-FFF2-40B4-BE49-F238E27FC236}">
                  <a16:creationId xmlns:a16="http://schemas.microsoft.com/office/drawing/2014/main" id="{A598D67F-D8B5-3D4B-8C1B-D025CB08BE55}"/>
                </a:ext>
              </a:extLst>
            </p:cNvPr>
            <p:cNvSpPr>
              <a:spLocks noChangeAspect="1"/>
            </p:cNvSpPr>
            <p:nvPr/>
          </p:nvSpPr>
          <p:spPr>
            <a:xfrm>
              <a:off x="1131593" y="1988781"/>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4" name="椭圆 25">
              <a:extLst>
                <a:ext uri="{FF2B5EF4-FFF2-40B4-BE49-F238E27FC236}">
                  <a16:creationId xmlns:a16="http://schemas.microsoft.com/office/drawing/2014/main" id="{5846FCFD-B181-3E41-BE9B-9AAB198C8C2D}"/>
                </a:ext>
              </a:extLst>
            </p:cNvPr>
            <p:cNvSpPr>
              <a:spLocks noChangeAspect="1"/>
            </p:cNvSpPr>
            <p:nvPr/>
          </p:nvSpPr>
          <p:spPr>
            <a:xfrm>
              <a:off x="1265954" y="176360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5" name="椭圆 27">
              <a:extLst>
                <a:ext uri="{FF2B5EF4-FFF2-40B4-BE49-F238E27FC236}">
                  <a16:creationId xmlns:a16="http://schemas.microsoft.com/office/drawing/2014/main" id="{71B0C6A0-D54B-ED4D-B350-D1EF8E80DE69}"/>
                </a:ext>
              </a:extLst>
            </p:cNvPr>
            <p:cNvSpPr>
              <a:spLocks noChangeAspect="1"/>
            </p:cNvSpPr>
            <p:nvPr/>
          </p:nvSpPr>
          <p:spPr>
            <a:xfrm>
              <a:off x="1465020" y="172187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6" name="椭圆 29">
              <a:extLst>
                <a:ext uri="{FF2B5EF4-FFF2-40B4-BE49-F238E27FC236}">
                  <a16:creationId xmlns:a16="http://schemas.microsoft.com/office/drawing/2014/main" id="{28648A21-639D-6E40-9450-F4F848304097}"/>
                </a:ext>
              </a:extLst>
            </p:cNvPr>
            <p:cNvSpPr>
              <a:spLocks noChangeAspect="1"/>
            </p:cNvSpPr>
            <p:nvPr/>
          </p:nvSpPr>
          <p:spPr>
            <a:xfrm>
              <a:off x="1511166" y="188522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7" name="椭圆 31">
              <a:extLst>
                <a:ext uri="{FF2B5EF4-FFF2-40B4-BE49-F238E27FC236}">
                  <a16:creationId xmlns:a16="http://schemas.microsoft.com/office/drawing/2014/main" id="{C5863535-061E-C64F-856C-F1D9AC2452A0}"/>
                </a:ext>
              </a:extLst>
            </p:cNvPr>
            <p:cNvSpPr>
              <a:spLocks noChangeAspect="1"/>
            </p:cNvSpPr>
            <p:nvPr/>
          </p:nvSpPr>
          <p:spPr>
            <a:xfrm>
              <a:off x="1419950" y="2023037"/>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8" name="椭圆 36">
              <a:extLst>
                <a:ext uri="{FF2B5EF4-FFF2-40B4-BE49-F238E27FC236}">
                  <a16:creationId xmlns:a16="http://schemas.microsoft.com/office/drawing/2014/main" id="{B3907A9F-7968-C84D-A2D2-36946064F851}"/>
                </a:ext>
              </a:extLst>
            </p:cNvPr>
            <p:cNvSpPr>
              <a:spLocks noChangeAspect="1"/>
            </p:cNvSpPr>
            <p:nvPr/>
          </p:nvSpPr>
          <p:spPr>
            <a:xfrm>
              <a:off x="816183" y="204649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9" name="椭圆 37">
              <a:extLst>
                <a:ext uri="{FF2B5EF4-FFF2-40B4-BE49-F238E27FC236}">
                  <a16:creationId xmlns:a16="http://schemas.microsoft.com/office/drawing/2014/main" id="{BFC90FFC-EB8D-D643-A63F-4C6ACF2C0F8F}"/>
                </a:ext>
              </a:extLst>
            </p:cNvPr>
            <p:cNvSpPr>
              <a:spLocks noChangeAspect="1"/>
            </p:cNvSpPr>
            <p:nvPr/>
          </p:nvSpPr>
          <p:spPr>
            <a:xfrm>
              <a:off x="1014130" y="1790779"/>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0" name="椭圆 42">
              <a:extLst>
                <a:ext uri="{FF2B5EF4-FFF2-40B4-BE49-F238E27FC236}">
                  <a16:creationId xmlns:a16="http://schemas.microsoft.com/office/drawing/2014/main" id="{00936EE5-E687-1642-B89D-16EB13E50D01}"/>
                </a:ext>
              </a:extLst>
            </p:cNvPr>
            <p:cNvSpPr>
              <a:spLocks noChangeAspect="1"/>
            </p:cNvSpPr>
            <p:nvPr/>
          </p:nvSpPr>
          <p:spPr>
            <a:xfrm>
              <a:off x="651611" y="164033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1" name="椭圆 43">
              <a:extLst>
                <a:ext uri="{FF2B5EF4-FFF2-40B4-BE49-F238E27FC236}">
                  <a16:creationId xmlns:a16="http://schemas.microsoft.com/office/drawing/2014/main" id="{D788A458-9D90-F64C-92F0-6A0BAEDABE88}"/>
                </a:ext>
              </a:extLst>
            </p:cNvPr>
            <p:cNvSpPr>
              <a:spLocks noChangeAspect="1"/>
            </p:cNvSpPr>
            <p:nvPr/>
          </p:nvSpPr>
          <p:spPr>
            <a:xfrm>
              <a:off x="539508" y="1676558"/>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2" name="椭圆 45">
              <a:extLst>
                <a:ext uri="{FF2B5EF4-FFF2-40B4-BE49-F238E27FC236}">
                  <a16:creationId xmlns:a16="http://schemas.microsoft.com/office/drawing/2014/main" id="{19C0346B-258C-6C4A-88E5-24EF2CAB1D70}"/>
                </a:ext>
              </a:extLst>
            </p:cNvPr>
            <p:cNvSpPr>
              <a:spLocks noChangeAspect="1"/>
            </p:cNvSpPr>
            <p:nvPr/>
          </p:nvSpPr>
          <p:spPr>
            <a:xfrm>
              <a:off x="936086" y="171225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3" name="椭圆 50">
              <a:extLst>
                <a:ext uri="{FF2B5EF4-FFF2-40B4-BE49-F238E27FC236}">
                  <a16:creationId xmlns:a16="http://schemas.microsoft.com/office/drawing/2014/main" id="{0A302299-E0E4-1043-9BF7-6BF8749D9B87}"/>
                </a:ext>
              </a:extLst>
            </p:cNvPr>
            <p:cNvSpPr>
              <a:spLocks noChangeAspect="1"/>
            </p:cNvSpPr>
            <p:nvPr/>
          </p:nvSpPr>
          <p:spPr>
            <a:xfrm>
              <a:off x="806333" y="258777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4" name="椭圆 52">
              <a:extLst>
                <a:ext uri="{FF2B5EF4-FFF2-40B4-BE49-F238E27FC236}">
                  <a16:creationId xmlns:a16="http://schemas.microsoft.com/office/drawing/2014/main" id="{2CA334B3-BB74-7246-BAC6-950DEAFF9F22}"/>
                </a:ext>
              </a:extLst>
            </p:cNvPr>
            <p:cNvSpPr>
              <a:spLocks noChangeAspect="1"/>
            </p:cNvSpPr>
            <p:nvPr/>
          </p:nvSpPr>
          <p:spPr>
            <a:xfrm>
              <a:off x="567794" y="2485542"/>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5" name="椭圆 53">
              <a:extLst>
                <a:ext uri="{FF2B5EF4-FFF2-40B4-BE49-F238E27FC236}">
                  <a16:creationId xmlns:a16="http://schemas.microsoft.com/office/drawing/2014/main" id="{0CF7F377-D305-C445-91D7-57553077FA4C}"/>
                </a:ext>
              </a:extLst>
            </p:cNvPr>
            <p:cNvSpPr>
              <a:spLocks noChangeAspect="1"/>
            </p:cNvSpPr>
            <p:nvPr/>
          </p:nvSpPr>
          <p:spPr>
            <a:xfrm>
              <a:off x="1626489" y="2484669"/>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6" name="椭圆 80">
              <a:extLst>
                <a:ext uri="{FF2B5EF4-FFF2-40B4-BE49-F238E27FC236}">
                  <a16:creationId xmlns:a16="http://schemas.microsoft.com/office/drawing/2014/main" id="{B66F12BE-BF0A-1745-B73F-597A29790893}"/>
                </a:ext>
              </a:extLst>
            </p:cNvPr>
            <p:cNvSpPr>
              <a:spLocks noChangeAspect="1"/>
            </p:cNvSpPr>
            <p:nvPr/>
          </p:nvSpPr>
          <p:spPr>
            <a:xfrm flipV="1">
              <a:off x="7214785" y="2712288"/>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7" name="椭圆 81">
              <a:extLst>
                <a:ext uri="{FF2B5EF4-FFF2-40B4-BE49-F238E27FC236}">
                  <a16:creationId xmlns:a16="http://schemas.microsoft.com/office/drawing/2014/main" id="{FC988503-6078-A746-B087-C7A31233EB81}"/>
                </a:ext>
              </a:extLst>
            </p:cNvPr>
            <p:cNvSpPr>
              <a:spLocks noChangeAspect="1"/>
            </p:cNvSpPr>
            <p:nvPr/>
          </p:nvSpPr>
          <p:spPr>
            <a:xfrm flipV="1">
              <a:off x="8408043" y="348595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8" name="椭圆 82">
              <a:extLst>
                <a:ext uri="{FF2B5EF4-FFF2-40B4-BE49-F238E27FC236}">
                  <a16:creationId xmlns:a16="http://schemas.microsoft.com/office/drawing/2014/main" id="{963CEBD9-AC2B-E941-A384-0F060856F162}"/>
                </a:ext>
              </a:extLst>
            </p:cNvPr>
            <p:cNvSpPr>
              <a:spLocks noChangeAspect="1"/>
            </p:cNvSpPr>
            <p:nvPr/>
          </p:nvSpPr>
          <p:spPr>
            <a:xfrm flipV="1">
              <a:off x="8373319" y="415728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9" name="椭圆 83">
              <a:extLst>
                <a:ext uri="{FF2B5EF4-FFF2-40B4-BE49-F238E27FC236}">
                  <a16:creationId xmlns:a16="http://schemas.microsoft.com/office/drawing/2014/main" id="{840CCFD4-0925-5A42-B4AF-8C8DCA230964}"/>
                </a:ext>
              </a:extLst>
            </p:cNvPr>
            <p:cNvSpPr>
              <a:spLocks noChangeAspect="1"/>
            </p:cNvSpPr>
            <p:nvPr/>
          </p:nvSpPr>
          <p:spPr>
            <a:xfrm flipV="1">
              <a:off x="1575984" y="2009745"/>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0" name="椭圆 84">
              <a:extLst>
                <a:ext uri="{FF2B5EF4-FFF2-40B4-BE49-F238E27FC236}">
                  <a16:creationId xmlns:a16="http://schemas.microsoft.com/office/drawing/2014/main" id="{75AE6FC6-69CD-6047-8892-638B569DA62D}"/>
                </a:ext>
              </a:extLst>
            </p:cNvPr>
            <p:cNvSpPr>
              <a:spLocks noChangeAspect="1"/>
            </p:cNvSpPr>
            <p:nvPr/>
          </p:nvSpPr>
          <p:spPr>
            <a:xfrm flipV="1">
              <a:off x="1416002" y="1551839"/>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1" name="椭圆 85">
              <a:extLst>
                <a:ext uri="{FF2B5EF4-FFF2-40B4-BE49-F238E27FC236}">
                  <a16:creationId xmlns:a16="http://schemas.microsoft.com/office/drawing/2014/main" id="{E3D2674D-7C38-3C41-82BE-53F2DD3F4C94}"/>
                </a:ext>
              </a:extLst>
            </p:cNvPr>
            <p:cNvSpPr>
              <a:spLocks noChangeAspect="1"/>
            </p:cNvSpPr>
            <p:nvPr/>
          </p:nvSpPr>
          <p:spPr>
            <a:xfrm flipV="1">
              <a:off x="858353" y="1824550"/>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2" name="椭圆 86">
              <a:extLst>
                <a:ext uri="{FF2B5EF4-FFF2-40B4-BE49-F238E27FC236}">
                  <a16:creationId xmlns:a16="http://schemas.microsoft.com/office/drawing/2014/main" id="{DCB665E4-9355-EE47-BBCA-2AC6229CF39C}"/>
                </a:ext>
              </a:extLst>
            </p:cNvPr>
            <p:cNvSpPr>
              <a:spLocks noChangeAspect="1"/>
            </p:cNvSpPr>
            <p:nvPr/>
          </p:nvSpPr>
          <p:spPr>
            <a:xfrm flipV="1">
              <a:off x="1363170" y="215067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3" name="椭圆 87">
              <a:extLst>
                <a:ext uri="{FF2B5EF4-FFF2-40B4-BE49-F238E27FC236}">
                  <a16:creationId xmlns:a16="http://schemas.microsoft.com/office/drawing/2014/main" id="{EA036ADB-92ED-5440-B16A-F52285DA759D}"/>
                </a:ext>
              </a:extLst>
            </p:cNvPr>
            <p:cNvSpPr>
              <a:spLocks noChangeAspect="1"/>
            </p:cNvSpPr>
            <p:nvPr/>
          </p:nvSpPr>
          <p:spPr>
            <a:xfrm flipV="1">
              <a:off x="1274241" y="225867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4" name="椭圆 88">
              <a:extLst>
                <a:ext uri="{FF2B5EF4-FFF2-40B4-BE49-F238E27FC236}">
                  <a16:creationId xmlns:a16="http://schemas.microsoft.com/office/drawing/2014/main" id="{FBCDA1C0-06A0-8E4F-93D0-B867B23B1B53}"/>
                </a:ext>
              </a:extLst>
            </p:cNvPr>
            <p:cNvSpPr>
              <a:spLocks noChangeAspect="1"/>
            </p:cNvSpPr>
            <p:nvPr/>
          </p:nvSpPr>
          <p:spPr>
            <a:xfrm flipV="1">
              <a:off x="1050869" y="2119175"/>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5" name="椭圆 89">
              <a:extLst>
                <a:ext uri="{FF2B5EF4-FFF2-40B4-BE49-F238E27FC236}">
                  <a16:creationId xmlns:a16="http://schemas.microsoft.com/office/drawing/2014/main" id="{78E7428A-1E80-D840-BD44-898D8595D120}"/>
                </a:ext>
              </a:extLst>
            </p:cNvPr>
            <p:cNvSpPr>
              <a:spLocks noChangeAspect="1"/>
            </p:cNvSpPr>
            <p:nvPr/>
          </p:nvSpPr>
          <p:spPr>
            <a:xfrm flipV="1">
              <a:off x="1235753" y="205323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6" name="椭圆 90">
              <a:extLst>
                <a:ext uri="{FF2B5EF4-FFF2-40B4-BE49-F238E27FC236}">
                  <a16:creationId xmlns:a16="http://schemas.microsoft.com/office/drawing/2014/main" id="{B9C2801C-2634-A542-B6DC-9B90506AB555}"/>
                </a:ext>
              </a:extLst>
            </p:cNvPr>
            <p:cNvSpPr>
              <a:spLocks noChangeAspect="1"/>
            </p:cNvSpPr>
            <p:nvPr/>
          </p:nvSpPr>
          <p:spPr>
            <a:xfrm flipV="1">
              <a:off x="1595517" y="222562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7" name="椭圆 91">
              <a:extLst>
                <a:ext uri="{FF2B5EF4-FFF2-40B4-BE49-F238E27FC236}">
                  <a16:creationId xmlns:a16="http://schemas.microsoft.com/office/drawing/2014/main" id="{84ED47FE-53A9-254F-B73A-8D89385CD197}"/>
                </a:ext>
              </a:extLst>
            </p:cNvPr>
            <p:cNvSpPr>
              <a:spLocks noChangeAspect="1"/>
            </p:cNvSpPr>
            <p:nvPr/>
          </p:nvSpPr>
          <p:spPr>
            <a:xfrm flipV="1">
              <a:off x="912353" y="198869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8" name="椭圆 92">
              <a:extLst>
                <a:ext uri="{FF2B5EF4-FFF2-40B4-BE49-F238E27FC236}">
                  <a16:creationId xmlns:a16="http://schemas.microsoft.com/office/drawing/2014/main" id="{D76EFAD6-6E0E-F643-85AE-C9CC66E1E3B0}"/>
                </a:ext>
              </a:extLst>
            </p:cNvPr>
            <p:cNvSpPr>
              <a:spLocks noChangeAspect="1"/>
            </p:cNvSpPr>
            <p:nvPr/>
          </p:nvSpPr>
          <p:spPr>
            <a:xfrm flipV="1">
              <a:off x="1448567" y="263933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9" name="椭圆 93">
              <a:extLst>
                <a:ext uri="{FF2B5EF4-FFF2-40B4-BE49-F238E27FC236}">
                  <a16:creationId xmlns:a16="http://schemas.microsoft.com/office/drawing/2014/main" id="{7FF4B5F7-E86D-904F-A46D-E381E54D9928}"/>
                </a:ext>
              </a:extLst>
            </p:cNvPr>
            <p:cNvSpPr>
              <a:spLocks noChangeAspect="1"/>
            </p:cNvSpPr>
            <p:nvPr/>
          </p:nvSpPr>
          <p:spPr>
            <a:xfrm flipV="1">
              <a:off x="1193734" y="263933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0" name="椭圆 94">
              <a:extLst>
                <a:ext uri="{FF2B5EF4-FFF2-40B4-BE49-F238E27FC236}">
                  <a16:creationId xmlns:a16="http://schemas.microsoft.com/office/drawing/2014/main" id="{0DEA2534-EB47-2F45-A7B1-2F037F7BF4D8}"/>
                </a:ext>
              </a:extLst>
            </p:cNvPr>
            <p:cNvSpPr>
              <a:spLocks noChangeAspect="1"/>
            </p:cNvSpPr>
            <p:nvPr/>
          </p:nvSpPr>
          <p:spPr>
            <a:xfrm flipV="1">
              <a:off x="472932" y="253954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1" name="椭圆 95">
              <a:extLst>
                <a:ext uri="{FF2B5EF4-FFF2-40B4-BE49-F238E27FC236}">
                  <a16:creationId xmlns:a16="http://schemas.microsoft.com/office/drawing/2014/main" id="{0611942F-06BB-0B45-A498-C53619026A65}"/>
                </a:ext>
              </a:extLst>
            </p:cNvPr>
            <p:cNvSpPr>
              <a:spLocks noChangeAspect="1"/>
            </p:cNvSpPr>
            <p:nvPr/>
          </p:nvSpPr>
          <p:spPr>
            <a:xfrm flipV="1">
              <a:off x="922031" y="237158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2" name="椭圆 96">
              <a:extLst>
                <a:ext uri="{FF2B5EF4-FFF2-40B4-BE49-F238E27FC236}">
                  <a16:creationId xmlns:a16="http://schemas.microsoft.com/office/drawing/2014/main" id="{9A6A30B4-3267-C049-8BFE-C6C0CC2DC507}"/>
                </a:ext>
              </a:extLst>
            </p:cNvPr>
            <p:cNvSpPr>
              <a:spLocks noChangeAspect="1"/>
            </p:cNvSpPr>
            <p:nvPr/>
          </p:nvSpPr>
          <p:spPr>
            <a:xfrm flipV="1">
              <a:off x="1477073" y="308601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3" name="椭圆 97">
              <a:extLst>
                <a:ext uri="{FF2B5EF4-FFF2-40B4-BE49-F238E27FC236}">
                  <a16:creationId xmlns:a16="http://schemas.microsoft.com/office/drawing/2014/main" id="{0D376844-ED7D-2A44-B8B5-6C924BAF9F3E}"/>
                </a:ext>
              </a:extLst>
            </p:cNvPr>
            <p:cNvSpPr>
              <a:spLocks noChangeAspect="1"/>
            </p:cNvSpPr>
            <p:nvPr/>
          </p:nvSpPr>
          <p:spPr>
            <a:xfrm flipV="1">
              <a:off x="1313655" y="407838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4" name="椭圆 98">
              <a:extLst>
                <a:ext uri="{FF2B5EF4-FFF2-40B4-BE49-F238E27FC236}">
                  <a16:creationId xmlns:a16="http://schemas.microsoft.com/office/drawing/2014/main" id="{56668BC6-28C8-A648-9DF5-BDC65C163387}"/>
                </a:ext>
              </a:extLst>
            </p:cNvPr>
            <p:cNvSpPr>
              <a:spLocks noChangeAspect="1"/>
            </p:cNvSpPr>
            <p:nvPr/>
          </p:nvSpPr>
          <p:spPr>
            <a:xfrm flipV="1">
              <a:off x="3511439" y="241533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5" name="椭圆 99">
              <a:extLst>
                <a:ext uri="{FF2B5EF4-FFF2-40B4-BE49-F238E27FC236}">
                  <a16:creationId xmlns:a16="http://schemas.microsoft.com/office/drawing/2014/main" id="{CA7D1967-C0C7-A044-9104-5DC78F0C6405}"/>
                </a:ext>
              </a:extLst>
            </p:cNvPr>
            <p:cNvSpPr>
              <a:spLocks noChangeAspect="1"/>
            </p:cNvSpPr>
            <p:nvPr/>
          </p:nvSpPr>
          <p:spPr>
            <a:xfrm flipV="1">
              <a:off x="2737720" y="2684301"/>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6" name="椭圆 100">
              <a:extLst>
                <a:ext uri="{FF2B5EF4-FFF2-40B4-BE49-F238E27FC236}">
                  <a16:creationId xmlns:a16="http://schemas.microsoft.com/office/drawing/2014/main" id="{BA19642C-F13F-0F40-860E-D072EC7CEE9D}"/>
                </a:ext>
              </a:extLst>
            </p:cNvPr>
            <p:cNvSpPr>
              <a:spLocks noChangeAspect="1"/>
            </p:cNvSpPr>
            <p:nvPr/>
          </p:nvSpPr>
          <p:spPr>
            <a:xfrm flipV="1">
              <a:off x="2407937" y="218962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7" name="椭圆 101">
              <a:extLst>
                <a:ext uri="{FF2B5EF4-FFF2-40B4-BE49-F238E27FC236}">
                  <a16:creationId xmlns:a16="http://schemas.microsoft.com/office/drawing/2014/main" id="{DD793361-6234-E746-BCC3-DC7E1BE62C38}"/>
                </a:ext>
              </a:extLst>
            </p:cNvPr>
            <p:cNvSpPr>
              <a:spLocks noChangeAspect="1"/>
            </p:cNvSpPr>
            <p:nvPr/>
          </p:nvSpPr>
          <p:spPr>
            <a:xfrm flipV="1">
              <a:off x="3863708" y="1530914"/>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8" name="椭圆 102">
              <a:extLst>
                <a:ext uri="{FF2B5EF4-FFF2-40B4-BE49-F238E27FC236}">
                  <a16:creationId xmlns:a16="http://schemas.microsoft.com/office/drawing/2014/main" id="{47691FF0-2464-6B40-AC54-0B983ECEB783}"/>
                </a:ext>
              </a:extLst>
            </p:cNvPr>
            <p:cNvSpPr>
              <a:spLocks noChangeAspect="1"/>
            </p:cNvSpPr>
            <p:nvPr/>
          </p:nvSpPr>
          <p:spPr>
            <a:xfrm flipV="1">
              <a:off x="1890507" y="2713464"/>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9" name="椭圆 103">
              <a:extLst>
                <a:ext uri="{FF2B5EF4-FFF2-40B4-BE49-F238E27FC236}">
                  <a16:creationId xmlns:a16="http://schemas.microsoft.com/office/drawing/2014/main" id="{459B13F8-027E-CE41-B1D8-0828421B0FDD}"/>
                </a:ext>
              </a:extLst>
            </p:cNvPr>
            <p:cNvSpPr>
              <a:spLocks noChangeAspect="1"/>
            </p:cNvSpPr>
            <p:nvPr/>
          </p:nvSpPr>
          <p:spPr>
            <a:xfrm flipV="1">
              <a:off x="1830547" y="243614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0" name="椭圆 104">
              <a:extLst>
                <a:ext uri="{FF2B5EF4-FFF2-40B4-BE49-F238E27FC236}">
                  <a16:creationId xmlns:a16="http://schemas.microsoft.com/office/drawing/2014/main" id="{C4D27966-0A14-2A45-82C8-AED86D52BC75}"/>
                </a:ext>
              </a:extLst>
            </p:cNvPr>
            <p:cNvSpPr>
              <a:spLocks noChangeAspect="1"/>
            </p:cNvSpPr>
            <p:nvPr/>
          </p:nvSpPr>
          <p:spPr>
            <a:xfrm flipV="1">
              <a:off x="1683984" y="238214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1" name="椭圆 106">
              <a:extLst>
                <a:ext uri="{FF2B5EF4-FFF2-40B4-BE49-F238E27FC236}">
                  <a16:creationId xmlns:a16="http://schemas.microsoft.com/office/drawing/2014/main" id="{3C00B0C9-6039-F945-A400-030C93600419}"/>
                </a:ext>
              </a:extLst>
            </p:cNvPr>
            <p:cNvSpPr/>
            <p:nvPr/>
          </p:nvSpPr>
          <p:spPr>
            <a:xfrm flipV="1">
              <a:off x="7806069" y="276301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2" name="椭圆 107">
              <a:extLst>
                <a:ext uri="{FF2B5EF4-FFF2-40B4-BE49-F238E27FC236}">
                  <a16:creationId xmlns:a16="http://schemas.microsoft.com/office/drawing/2014/main" id="{48356EC2-6DA1-7947-8110-DAF28AC830ED}"/>
                </a:ext>
              </a:extLst>
            </p:cNvPr>
            <p:cNvSpPr/>
            <p:nvPr/>
          </p:nvSpPr>
          <p:spPr>
            <a:xfrm flipV="1">
              <a:off x="8065230" y="296839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3" name="椭圆 108">
              <a:extLst>
                <a:ext uri="{FF2B5EF4-FFF2-40B4-BE49-F238E27FC236}">
                  <a16:creationId xmlns:a16="http://schemas.microsoft.com/office/drawing/2014/main" id="{CFF5777B-6624-474E-AC98-F990AAF2AD30}"/>
                </a:ext>
              </a:extLst>
            </p:cNvPr>
            <p:cNvSpPr/>
            <p:nvPr/>
          </p:nvSpPr>
          <p:spPr>
            <a:xfrm flipV="1">
              <a:off x="8037466" y="2792301"/>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4" name="椭圆 109">
              <a:extLst>
                <a:ext uri="{FF2B5EF4-FFF2-40B4-BE49-F238E27FC236}">
                  <a16:creationId xmlns:a16="http://schemas.microsoft.com/office/drawing/2014/main" id="{B4CBF006-4D8D-634A-9546-A3E219C4D911}"/>
                </a:ext>
              </a:extLst>
            </p:cNvPr>
            <p:cNvSpPr/>
            <p:nvPr/>
          </p:nvSpPr>
          <p:spPr>
            <a:xfrm flipV="1">
              <a:off x="7934628" y="286039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5" name="椭圆 110">
              <a:extLst>
                <a:ext uri="{FF2B5EF4-FFF2-40B4-BE49-F238E27FC236}">
                  <a16:creationId xmlns:a16="http://schemas.microsoft.com/office/drawing/2014/main" id="{FDAD4405-1AA7-3C42-BC56-B80ECB0C85C2}"/>
                </a:ext>
              </a:extLst>
            </p:cNvPr>
            <p:cNvSpPr/>
            <p:nvPr/>
          </p:nvSpPr>
          <p:spPr>
            <a:xfrm flipV="1">
              <a:off x="7831790" y="288031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6" name="椭圆 111">
              <a:extLst>
                <a:ext uri="{FF2B5EF4-FFF2-40B4-BE49-F238E27FC236}">
                  <a16:creationId xmlns:a16="http://schemas.microsoft.com/office/drawing/2014/main" id="{1068D4AA-A482-634D-A195-8E3493728627}"/>
                </a:ext>
              </a:extLst>
            </p:cNvPr>
            <p:cNvSpPr/>
            <p:nvPr/>
          </p:nvSpPr>
          <p:spPr>
            <a:xfrm flipV="1">
              <a:off x="8137291" y="28293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7" name="椭圆 112">
              <a:extLst>
                <a:ext uri="{FF2B5EF4-FFF2-40B4-BE49-F238E27FC236}">
                  <a16:creationId xmlns:a16="http://schemas.microsoft.com/office/drawing/2014/main" id="{0FE454B1-9182-274E-8231-B23A1A116BAD}"/>
                </a:ext>
              </a:extLst>
            </p:cNvPr>
            <p:cNvSpPr/>
            <p:nvPr/>
          </p:nvSpPr>
          <p:spPr>
            <a:xfrm flipV="1">
              <a:off x="8249757" y="284892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8" name="椭圆 113">
              <a:extLst>
                <a:ext uri="{FF2B5EF4-FFF2-40B4-BE49-F238E27FC236}">
                  <a16:creationId xmlns:a16="http://schemas.microsoft.com/office/drawing/2014/main" id="{654DE480-1102-AA41-8377-52DF9FE99EAC}"/>
                </a:ext>
              </a:extLst>
            </p:cNvPr>
            <p:cNvSpPr/>
            <p:nvPr/>
          </p:nvSpPr>
          <p:spPr>
            <a:xfrm flipV="1">
              <a:off x="7752069" y="306613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9" name="椭圆 114">
              <a:extLst>
                <a:ext uri="{FF2B5EF4-FFF2-40B4-BE49-F238E27FC236}">
                  <a16:creationId xmlns:a16="http://schemas.microsoft.com/office/drawing/2014/main" id="{A9E33E9A-B46C-4240-A8A8-3DEBAC2D2309}"/>
                </a:ext>
              </a:extLst>
            </p:cNvPr>
            <p:cNvSpPr/>
            <p:nvPr/>
          </p:nvSpPr>
          <p:spPr>
            <a:xfrm flipV="1">
              <a:off x="8022494" y="40000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0" name="椭圆 115">
              <a:extLst>
                <a:ext uri="{FF2B5EF4-FFF2-40B4-BE49-F238E27FC236}">
                  <a16:creationId xmlns:a16="http://schemas.microsoft.com/office/drawing/2014/main" id="{1B4CDEE3-C4F5-6248-9E32-9F6AA9258412}"/>
                </a:ext>
              </a:extLst>
            </p:cNvPr>
            <p:cNvSpPr/>
            <p:nvPr/>
          </p:nvSpPr>
          <p:spPr>
            <a:xfrm flipV="1">
              <a:off x="7968706" y="321771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1" name="椭圆 116">
              <a:extLst>
                <a:ext uri="{FF2B5EF4-FFF2-40B4-BE49-F238E27FC236}">
                  <a16:creationId xmlns:a16="http://schemas.microsoft.com/office/drawing/2014/main" id="{00D35B5F-6434-0F4E-B3A0-10945D537397}"/>
                </a:ext>
              </a:extLst>
            </p:cNvPr>
            <p:cNvSpPr/>
            <p:nvPr/>
          </p:nvSpPr>
          <p:spPr>
            <a:xfrm flipV="1">
              <a:off x="8319319" y="312205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2" name="椭圆 117">
              <a:extLst>
                <a:ext uri="{FF2B5EF4-FFF2-40B4-BE49-F238E27FC236}">
                  <a16:creationId xmlns:a16="http://schemas.microsoft.com/office/drawing/2014/main" id="{2931A6C2-A383-414D-866A-FDE11D23B24E}"/>
                </a:ext>
              </a:extLst>
            </p:cNvPr>
            <p:cNvSpPr/>
            <p:nvPr/>
          </p:nvSpPr>
          <p:spPr>
            <a:xfrm flipV="1">
              <a:off x="8330555" y="39169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3" name="椭圆 118">
              <a:extLst>
                <a:ext uri="{FF2B5EF4-FFF2-40B4-BE49-F238E27FC236}">
                  <a16:creationId xmlns:a16="http://schemas.microsoft.com/office/drawing/2014/main" id="{32B6377F-9828-8F40-A434-0BBA9B675F16}"/>
                </a:ext>
              </a:extLst>
            </p:cNvPr>
            <p:cNvSpPr/>
            <p:nvPr/>
          </p:nvSpPr>
          <p:spPr>
            <a:xfrm flipV="1">
              <a:off x="7885580" y="355022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4" name="椭圆 119">
              <a:extLst>
                <a:ext uri="{FF2B5EF4-FFF2-40B4-BE49-F238E27FC236}">
                  <a16:creationId xmlns:a16="http://schemas.microsoft.com/office/drawing/2014/main" id="{8DBD3DE1-8880-A441-8380-6E3FC0FEF2B2}"/>
                </a:ext>
              </a:extLst>
            </p:cNvPr>
            <p:cNvSpPr/>
            <p:nvPr/>
          </p:nvSpPr>
          <p:spPr>
            <a:xfrm flipV="1">
              <a:off x="8149631" y="311503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5" name="椭圆 120">
              <a:extLst>
                <a:ext uri="{FF2B5EF4-FFF2-40B4-BE49-F238E27FC236}">
                  <a16:creationId xmlns:a16="http://schemas.microsoft.com/office/drawing/2014/main" id="{E0DDC273-67E0-0449-9EED-4952A6FE37B6}"/>
                </a:ext>
              </a:extLst>
            </p:cNvPr>
            <p:cNvSpPr/>
            <p:nvPr/>
          </p:nvSpPr>
          <p:spPr>
            <a:xfrm flipV="1">
              <a:off x="8379453" y="32128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6" name="椭圆 121">
              <a:extLst>
                <a:ext uri="{FF2B5EF4-FFF2-40B4-BE49-F238E27FC236}">
                  <a16:creationId xmlns:a16="http://schemas.microsoft.com/office/drawing/2014/main" id="{CAE4BEEA-90C8-7B4B-B3D5-EDD3EB88E8EE}"/>
                </a:ext>
              </a:extLst>
            </p:cNvPr>
            <p:cNvSpPr/>
            <p:nvPr/>
          </p:nvSpPr>
          <p:spPr>
            <a:xfrm flipV="1">
              <a:off x="7849866" y="308080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7" name="椭圆 122">
              <a:extLst>
                <a:ext uri="{FF2B5EF4-FFF2-40B4-BE49-F238E27FC236}">
                  <a16:creationId xmlns:a16="http://schemas.microsoft.com/office/drawing/2014/main" id="{9476DD41-9117-F444-ABF7-A215514C9BC7}"/>
                </a:ext>
              </a:extLst>
            </p:cNvPr>
            <p:cNvSpPr>
              <a:spLocks noChangeAspect="1"/>
            </p:cNvSpPr>
            <p:nvPr/>
          </p:nvSpPr>
          <p:spPr>
            <a:xfrm flipV="1">
              <a:off x="6867675" y="135154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8" name="椭圆 124">
              <a:extLst>
                <a:ext uri="{FF2B5EF4-FFF2-40B4-BE49-F238E27FC236}">
                  <a16:creationId xmlns:a16="http://schemas.microsoft.com/office/drawing/2014/main" id="{75555018-36B8-924B-8652-2F032A14852C}"/>
                </a:ext>
              </a:extLst>
            </p:cNvPr>
            <p:cNvSpPr/>
            <p:nvPr/>
          </p:nvSpPr>
          <p:spPr>
            <a:xfrm flipV="1">
              <a:off x="1222867" y="216152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9" name="椭圆 125">
              <a:extLst>
                <a:ext uri="{FF2B5EF4-FFF2-40B4-BE49-F238E27FC236}">
                  <a16:creationId xmlns:a16="http://schemas.microsoft.com/office/drawing/2014/main" id="{331641E2-62E2-1F41-BF42-AA2E55F05607}"/>
                </a:ext>
              </a:extLst>
            </p:cNvPr>
            <p:cNvSpPr/>
            <p:nvPr/>
          </p:nvSpPr>
          <p:spPr>
            <a:xfrm flipV="1">
              <a:off x="1550487" y="23815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0" name="椭圆 126">
              <a:extLst>
                <a:ext uri="{FF2B5EF4-FFF2-40B4-BE49-F238E27FC236}">
                  <a16:creationId xmlns:a16="http://schemas.microsoft.com/office/drawing/2014/main" id="{6F2444C0-5CC3-044F-ABB4-5A7CEF0A35E6}"/>
                </a:ext>
              </a:extLst>
            </p:cNvPr>
            <p:cNvSpPr/>
            <p:nvPr/>
          </p:nvSpPr>
          <p:spPr>
            <a:xfrm flipV="1">
              <a:off x="968596" y="15845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1" name="椭圆 127">
              <a:extLst>
                <a:ext uri="{FF2B5EF4-FFF2-40B4-BE49-F238E27FC236}">
                  <a16:creationId xmlns:a16="http://schemas.microsoft.com/office/drawing/2014/main" id="{A2728FB3-8EDD-204E-A2B8-E63FB04EA860}"/>
                </a:ext>
              </a:extLst>
            </p:cNvPr>
            <p:cNvSpPr/>
            <p:nvPr/>
          </p:nvSpPr>
          <p:spPr>
            <a:xfrm flipV="1">
              <a:off x="576636" y="227472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2" name="椭圆 128">
              <a:extLst>
                <a:ext uri="{FF2B5EF4-FFF2-40B4-BE49-F238E27FC236}">
                  <a16:creationId xmlns:a16="http://schemas.microsoft.com/office/drawing/2014/main" id="{F3489FF4-B307-7A4F-B744-ACC4ADC43591}"/>
                </a:ext>
              </a:extLst>
            </p:cNvPr>
            <p:cNvSpPr/>
            <p:nvPr/>
          </p:nvSpPr>
          <p:spPr>
            <a:xfrm flipV="1">
              <a:off x="528511" y="17899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3" name="椭圆 129">
              <a:extLst>
                <a:ext uri="{FF2B5EF4-FFF2-40B4-BE49-F238E27FC236}">
                  <a16:creationId xmlns:a16="http://schemas.microsoft.com/office/drawing/2014/main" id="{AFDEAF35-47AC-E443-92EA-793BFB7AE91B}"/>
                </a:ext>
              </a:extLst>
            </p:cNvPr>
            <p:cNvSpPr/>
            <p:nvPr/>
          </p:nvSpPr>
          <p:spPr>
            <a:xfrm flipV="1">
              <a:off x="968597" y="189258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4" name="椭圆 130">
              <a:extLst>
                <a:ext uri="{FF2B5EF4-FFF2-40B4-BE49-F238E27FC236}">
                  <a16:creationId xmlns:a16="http://schemas.microsoft.com/office/drawing/2014/main" id="{8239BC55-8D0E-C745-A24F-55FDAB449BD2}"/>
                </a:ext>
              </a:extLst>
            </p:cNvPr>
            <p:cNvSpPr/>
            <p:nvPr/>
          </p:nvSpPr>
          <p:spPr>
            <a:xfrm flipV="1">
              <a:off x="675206" y="217619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5" name="椭圆 131">
              <a:extLst>
                <a:ext uri="{FF2B5EF4-FFF2-40B4-BE49-F238E27FC236}">
                  <a16:creationId xmlns:a16="http://schemas.microsoft.com/office/drawing/2014/main" id="{591F8C6D-09DC-794A-A288-F04A3AE117A8}"/>
                </a:ext>
              </a:extLst>
            </p:cNvPr>
            <p:cNvSpPr/>
            <p:nvPr/>
          </p:nvSpPr>
          <p:spPr>
            <a:xfrm flipV="1">
              <a:off x="513841" y="218597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6" name="椭圆 132">
              <a:extLst>
                <a:ext uri="{FF2B5EF4-FFF2-40B4-BE49-F238E27FC236}">
                  <a16:creationId xmlns:a16="http://schemas.microsoft.com/office/drawing/2014/main" id="{A62FBB5F-A1D2-674C-B7C2-794BFAF01DB3}"/>
                </a:ext>
              </a:extLst>
            </p:cNvPr>
            <p:cNvSpPr/>
            <p:nvPr/>
          </p:nvSpPr>
          <p:spPr>
            <a:xfrm flipV="1">
              <a:off x="1071283" y="23717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7" name="椭圆 133">
              <a:extLst>
                <a:ext uri="{FF2B5EF4-FFF2-40B4-BE49-F238E27FC236}">
                  <a16:creationId xmlns:a16="http://schemas.microsoft.com/office/drawing/2014/main" id="{5D6D4BB6-252C-A14B-9101-F2C11D5CCF44}"/>
                </a:ext>
              </a:extLst>
            </p:cNvPr>
            <p:cNvSpPr/>
            <p:nvPr/>
          </p:nvSpPr>
          <p:spPr>
            <a:xfrm flipV="1">
              <a:off x="753443" y="194637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8" name="椭圆 134">
              <a:extLst>
                <a:ext uri="{FF2B5EF4-FFF2-40B4-BE49-F238E27FC236}">
                  <a16:creationId xmlns:a16="http://schemas.microsoft.com/office/drawing/2014/main" id="{C97A0779-9129-BD4A-8F2B-8B860EC57D34}"/>
                </a:ext>
              </a:extLst>
            </p:cNvPr>
            <p:cNvSpPr/>
            <p:nvPr/>
          </p:nvSpPr>
          <p:spPr>
            <a:xfrm flipV="1">
              <a:off x="1367233" y="14504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9" name="椭圆 135">
              <a:extLst>
                <a:ext uri="{FF2B5EF4-FFF2-40B4-BE49-F238E27FC236}">
                  <a16:creationId xmlns:a16="http://schemas.microsoft.com/office/drawing/2014/main" id="{89C1BAEA-BECD-CA47-9644-311E025BB3C3}"/>
                </a:ext>
              </a:extLst>
            </p:cNvPr>
            <p:cNvSpPr/>
            <p:nvPr/>
          </p:nvSpPr>
          <p:spPr>
            <a:xfrm flipV="1">
              <a:off x="1401957" y="125365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0" name="椭圆 136">
              <a:extLst>
                <a:ext uri="{FF2B5EF4-FFF2-40B4-BE49-F238E27FC236}">
                  <a16:creationId xmlns:a16="http://schemas.microsoft.com/office/drawing/2014/main" id="{51095458-1D24-214E-8868-4FEF3BD763F5}"/>
                </a:ext>
              </a:extLst>
            </p:cNvPr>
            <p:cNvSpPr/>
            <p:nvPr/>
          </p:nvSpPr>
          <p:spPr>
            <a:xfrm flipV="1">
              <a:off x="1182039" y="113791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1" name="椭圆 137">
              <a:extLst>
                <a:ext uri="{FF2B5EF4-FFF2-40B4-BE49-F238E27FC236}">
                  <a16:creationId xmlns:a16="http://schemas.microsoft.com/office/drawing/2014/main" id="{AAF1490A-CF83-A249-B2A4-9E8E543D45F6}"/>
                </a:ext>
              </a:extLst>
            </p:cNvPr>
            <p:cNvSpPr/>
            <p:nvPr/>
          </p:nvSpPr>
          <p:spPr>
            <a:xfrm flipV="1">
              <a:off x="967908" y="134625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2" name="椭圆 138">
              <a:extLst>
                <a:ext uri="{FF2B5EF4-FFF2-40B4-BE49-F238E27FC236}">
                  <a16:creationId xmlns:a16="http://schemas.microsoft.com/office/drawing/2014/main" id="{4789D972-BBCB-284C-AE30-5454631D56AF}"/>
                </a:ext>
              </a:extLst>
            </p:cNvPr>
            <p:cNvSpPr/>
            <p:nvPr/>
          </p:nvSpPr>
          <p:spPr>
            <a:xfrm flipV="1">
              <a:off x="565061" y="237889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3" name="椭圆 139">
              <a:extLst>
                <a:ext uri="{FF2B5EF4-FFF2-40B4-BE49-F238E27FC236}">
                  <a16:creationId xmlns:a16="http://schemas.microsoft.com/office/drawing/2014/main" id="{E2379BA0-0EE8-2F40-8962-1EE76070CE8A}"/>
                </a:ext>
              </a:extLst>
            </p:cNvPr>
            <p:cNvSpPr/>
            <p:nvPr/>
          </p:nvSpPr>
          <p:spPr>
            <a:xfrm flipV="1">
              <a:off x="1349075" y="33440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4" name="椭圆 140">
              <a:extLst>
                <a:ext uri="{FF2B5EF4-FFF2-40B4-BE49-F238E27FC236}">
                  <a16:creationId xmlns:a16="http://schemas.microsoft.com/office/drawing/2014/main" id="{5699A0DA-C0D1-1547-B5D4-B344B261BAD9}"/>
                </a:ext>
              </a:extLst>
            </p:cNvPr>
            <p:cNvSpPr/>
            <p:nvPr/>
          </p:nvSpPr>
          <p:spPr>
            <a:xfrm flipV="1">
              <a:off x="1690529" y="330355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5" name="椭圆 141">
              <a:extLst>
                <a:ext uri="{FF2B5EF4-FFF2-40B4-BE49-F238E27FC236}">
                  <a16:creationId xmlns:a16="http://schemas.microsoft.com/office/drawing/2014/main" id="{69F30E17-A41C-2842-9AF7-4F4C7956D6AA}"/>
                </a:ext>
              </a:extLst>
            </p:cNvPr>
            <p:cNvSpPr/>
            <p:nvPr/>
          </p:nvSpPr>
          <p:spPr>
            <a:xfrm flipV="1">
              <a:off x="1389587" y="367394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6" name="椭圆 142">
              <a:extLst>
                <a:ext uri="{FF2B5EF4-FFF2-40B4-BE49-F238E27FC236}">
                  <a16:creationId xmlns:a16="http://schemas.microsoft.com/office/drawing/2014/main" id="{9F401D06-62CC-6345-9C25-03BADCBDCA54}"/>
                </a:ext>
              </a:extLst>
            </p:cNvPr>
            <p:cNvSpPr/>
            <p:nvPr/>
          </p:nvSpPr>
          <p:spPr>
            <a:xfrm flipV="1">
              <a:off x="1487972" y="37839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7" name="椭圆 143">
              <a:extLst>
                <a:ext uri="{FF2B5EF4-FFF2-40B4-BE49-F238E27FC236}">
                  <a16:creationId xmlns:a16="http://schemas.microsoft.com/office/drawing/2014/main" id="{5796F26E-56B7-2E42-9D18-1054C55B84CC}"/>
                </a:ext>
              </a:extLst>
            </p:cNvPr>
            <p:cNvSpPr/>
            <p:nvPr/>
          </p:nvSpPr>
          <p:spPr>
            <a:xfrm flipV="1">
              <a:off x="1702104" y="366815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8" name="椭圆 144">
              <a:extLst>
                <a:ext uri="{FF2B5EF4-FFF2-40B4-BE49-F238E27FC236}">
                  <a16:creationId xmlns:a16="http://schemas.microsoft.com/office/drawing/2014/main" id="{7B39C23F-3070-594E-8135-9928837FC7AF}"/>
                </a:ext>
              </a:extLst>
            </p:cNvPr>
            <p:cNvSpPr/>
            <p:nvPr/>
          </p:nvSpPr>
          <p:spPr>
            <a:xfrm flipV="1">
              <a:off x="1181242" y="361028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9" name="椭圆 145">
              <a:extLst>
                <a:ext uri="{FF2B5EF4-FFF2-40B4-BE49-F238E27FC236}">
                  <a16:creationId xmlns:a16="http://schemas.microsoft.com/office/drawing/2014/main" id="{E112C071-9781-F940-83AE-C78A825DAAD4}"/>
                </a:ext>
              </a:extLst>
            </p:cNvPr>
            <p:cNvSpPr/>
            <p:nvPr/>
          </p:nvSpPr>
          <p:spPr>
            <a:xfrm flipV="1">
              <a:off x="1412736" y="347138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0" name="椭圆 146">
              <a:extLst>
                <a:ext uri="{FF2B5EF4-FFF2-40B4-BE49-F238E27FC236}">
                  <a16:creationId xmlns:a16="http://schemas.microsoft.com/office/drawing/2014/main" id="{A2E14922-E4D4-7449-B771-7F37D0417492}"/>
                </a:ext>
              </a:extLst>
            </p:cNvPr>
            <p:cNvSpPr/>
            <p:nvPr/>
          </p:nvSpPr>
          <p:spPr>
            <a:xfrm flipV="1">
              <a:off x="1700247" y="253290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1" name="椭圆 147">
              <a:extLst>
                <a:ext uri="{FF2B5EF4-FFF2-40B4-BE49-F238E27FC236}">
                  <a16:creationId xmlns:a16="http://schemas.microsoft.com/office/drawing/2014/main" id="{43C2821B-D689-C943-8EDB-65535500A4DC}"/>
                </a:ext>
              </a:extLst>
            </p:cNvPr>
            <p:cNvSpPr/>
            <p:nvPr/>
          </p:nvSpPr>
          <p:spPr>
            <a:xfrm flipV="1">
              <a:off x="1885442" y="29495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2" name="椭圆 148">
              <a:extLst>
                <a:ext uri="{FF2B5EF4-FFF2-40B4-BE49-F238E27FC236}">
                  <a16:creationId xmlns:a16="http://schemas.microsoft.com/office/drawing/2014/main" id="{03247C5A-EEC6-A047-B7D2-8241597D787E}"/>
                </a:ext>
              </a:extLst>
            </p:cNvPr>
            <p:cNvSpPr/>
            <p:nvPr/>
          </p:nvSpPr>
          <p:spPr>
            <a:xfrm flipV="1">
              <a:off x="2406303" y="238822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3" name="椭圆 149">
              <a:extLst>
                <a:ext uri="{FF2B5EF4-FFF2-40B4-BE49-F238E27FC236}">
                  <a16:creationId xmlns:a16="http://schemas.microsoft.com/office/drawing/2014/main" id="{0F9FBA54-914E-8645-A1D8-E3F9DC262E23}"/>
                </a:ext>
              </a:extLst>
            </p:cNvPr>
            <p:cNvSpPr/>
            <p:nvPr/>
          </p:nvSpPr>
          <p:spPr>
            <a:xfrm flipV="1">
              <a:off x="2244258" y="2231961"/>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4" name="椭圆 150">
              <a:extLst>
                <a:ext uri="{FF2B5EF4-FFF2-40B4-BE49-F238E27FC236}">
                  <a16:creationId xmlns:a16="http://schemas.microsoft.com/office/drawing/2014/main" id="{0C1CAEEC-46F5-C048-A4E5-FF8FAE6B6084}"/>
                </a:ext>
              </a:extLst>
            </p:cNvPr>
            <p:cNvSpPr/>
            <p:nvPr/>
          </p:nvSpPr>
          <p:spPr>
            <a:xfrm flipV="1">
              <a:off x="3291767" y="31868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5" name="椭圆 151">
              <a:extLst>
                <a:ext uri="{FF2B5EF4-FFF2-40B4-BE49-F238E27FC236}">
                  <a16:creationId xmlns:a16="http://schemas.microsoft.com/office/drawing/2014/main" id="{1874F298-3A11-9740-9957-8A06822B733B}"/>
                </a:ext>
              </a:extLst>
            </p:cNvPr>
            <p:cNvSpPr/>
            <p:nvPr/>
          </p:nvSpPr>
          <p:spPr>
            <a:xfrm flipV="1">
              <a:off x="3621645" y="27296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6" name="椭圆 152">
              <a:extLst>
                <a:ext uri="{FF2B5EF4-FFF2-40B4-BE49-F238E27FC236}">
                  <a16:creationId xmlns:a16="http://schemas.microsoft.com/office/drawing/2014/main" id="{4919372B-8696-E749-AD73-095214282FDD}"/>
                </a:ext>
              </a:extLst>
            </p:cNvPr>
            <p:cNvSpPr/>
            <p:nvPr/>
          </p:nvSpPr>
          <p:spPr>
            <a:xfrm flipV="1">
              <a:off x="4235104" y="232455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7" name="椭圆 153">
              <a:extLst>
                <a:ext uri="{FF2B5EF4-FFF2-40B4-BE49-F238E27FC236}">
                  <a16:creationId xmlns:a16="http://schemas.microsoft.com/office/drawing/2014/main" id="{FF271E1D-DD81-434B-A32C-017E88DBD81E}"/>
                </a:ext>
              </a:extLst>
            </p:cNvPr>
            <p:cNvSpPr/>
            <p:nvPr/>
          </p:nvSpPr>
          <p:spPr>
            <a:xfrm flipV="1">
              <a:off x="2770906" y="311163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8" name="椭圆 154">
              <a:extLst>
                <a:ext uri="{FF2B5EF4-FFF2-40B4-BE49-F238E27FC236}">
                  <a16:creationId xmlns:a16="http://schemas.microsoft.com/office/drawing/2014/main" id="{4B684723-887E-8044-86E2-1AA18CB9D7D3}"/>
                </a:ext>
              </a:extLst>
            </p:cNvPr>
            <p:cNvSpPr/>
            <p:nvPr/>
          </p:nvSpPr>
          <p:spPr>
            <a:xfrm flipV="1">
              <a:off x="3818415" y="301903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9" name="椭圆 155">
              <a:extLst>
                <a:ext uri="{FF2B5EF4-FFF2-40B4-BE49-F238E27FC236}">
                  <a16:creationId xmlns:a16="http://schemas.microsoft.com/office/drawing/2014/main" id="{6F8E7EFE-11AA-304B-AEF3-C69E0065F193}"/>
                </a:ext>
              </a:extLst>
            </p:cNvPr>
            <p:cNvSpPr/>
            <p:nvPr/>
          </p:nvSpPr>
          <p:spPr>
            <a:xfrm flipV="1">
              <a:off x="4154081" y="39508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6" name="Group 35">
            <a:extLst>
              <a:ext uri="{FF2B5EF4-FFF2-40B4-BE49-F238E27FC236}">
                <a16:creationId xmlns:a16="http://schemas.microsoft.com/office/drawing/2014/main" id="{007AF21D-1690-A247-852F-40DC0E66A35E}"/>
              </a:ext>
            </a:extLst>
          </p:cNvPr>
          <p:cNvGrpSpPr/>
          <p:nvPr/>
        </p:nvGrpSpPr>
        <p:grpSpPr>
          <a:xfrm>
            <a:off x="304852" y="5104081"/>
            <a:ext cx="2154778" cy="1156792"/>
            <a:chOff x="4855621" y="5322062"/>
            <a:chExt cx="2154778" cy="1156792"/>
          </a:xfrm>
        </p:grpSpPr>
        <p:sp>
          <p:nvSpPr>
            <p:cNvPr id="37" name="文本框 5">
              <a:extLst>
                <a:ext uri="{FF2B5EF4-FFF2-40B4-BE49-F238E27FC236}">
                  <a16:creationId xmlns:a16="http://schemas.microsoft.com/office/drawing/2014/main" id="{C6913361-2A77-924A-95A2-2634C5972447}"/>
                </a:ext>
              </a:extLst>
            </p:cNvPr>
            <p:cNvSpPr txBox="1"/>
            <p:nvPr/>
          </p:nvSpPr>
          <p:spPr>
            <a:xfrm>
              <a:off x="5124946" y="5322062"/>
              <a:ext cx="1885453" cy="1156792"/>
            </a:xfrm>
            <a:prstGeom prst="rect">
              <a:avLst/>
            </a:prstGeom>
            <a:noFill/>
          </p:spPr>
          <p:txBody>
            <a:bodyPr wrap="none" rtlCol="0">
              <a:spAutoFit/>
            </a:bodyPr>
            <a:lstStyle/>
            <a:p>
              <a:pPr>
                <a:lnSpc>
                  <a:spcPct val="150000"/>
                </a:lnSpc>
              </a:pPr>
              <a:r>
                <a:rPr kumimoji="1" lang="zh-CN" altLang="en-US" sz="1600" b="1" dirty="0">
                  <a:latin typeface="Microsoft YaHei" panose="020B0503020204020204" pitchFamily="34" charset="-122"/>
                  <a:ea typeface="Microsoft YaHei" panose="020B0503020204020204" pitchFamily="34" charset="-122"/>
                </a:rPr>
                <a:t>犹太人口</a:t>
              </a:r>
              <a:r>
                <a:rPr kumimoji="1" lang="en-US" altLang="zh-CN" sz="1600" b="1" dirty="0">
                  <a:latin typeface="Microsoft YaHei" panose="020B0503020204020204" pitchFamily="34" charset="-122"/>
                  <a:ea typeface="Microsoft YaHei" panose="020B0503020204020204" pitchFamily="34" charset="-122"/>
                </a:rPr>
                <a:t>1</a:t>
              </a:r>
              <a:r>
                <a:rPr kumimoji="1" lang="zh-CN" altLang="en-US" sz="1600" b="1" dirty="0">
                  <a:latin typeface="Microsoft YaHei" panose="020B0503020204020204" pitchFamily="34" charset="-122"/>
                  <a:ea typeface="Microsoft YaHei" panose="020B0503020204020204" pitchFamily="34" charset="-122"/>
                </a:rPr>
                <a:t>万以下</a:t>
              </a:r>
              <a:endParaRPr kumimoji="1" lang="en-US" altLang="zh-CN" sz="1600" b="1" dirty="0">
                <a:latin typeface="Microsoft YaHei" panose="020B0503020204020204" pitchFamily="34" charset="-122"/>
                <a:ea typeface="Microsoft YaHei" panose="020B0503020204020204" pitchFamily="34" charset="-122"/>
              </a:endParaRPr>
            </a:p>
            <a:p>
              <a:pPr>
                <a:lnSpc>
                  <a:spcPct val="150000"/>
                </a:lnSpc>
              </a:pPr>
              <a:r>
                <a:rPr kumimoji="1" lang="zh-CN" altLang="en-US" sz="1600" b="1" dirty="0">
                  <a:latin typeface="Microsoft YaHei" panose="020B0503020204020204" pitchFamily="34" charset="-122"/>
                  <a:ea typeface="Microsoft YaHei" panose="020B0503020204020204" pitchFamily="34" charset="-122"/>
                </a:rPr>
                <a:t>犹太人口</a:t>
              </a:r>
              <a:r>
                <a:rPr kumimoji="1" lang="en-US" altLang="zh-CN" sz="1600" b="1" dirty="0">
                  <a:latin typeface="Microsoft YaHei" panose="020B0503020204020204" pitchFamily="34" charset="-122"/>
                  <a:ea typeface="Microsoft YaHei" panose="020B0503020204020204" pitchFamily="34" charset="-122"/>
                </a:rPr>
                <a:t>1</a:t>
              </a:r>
              <a:r>
                <a:rPr kumimoji="1" lang="zh-CN" altLang="en-US" sz="1600" b="1" dirty="0">
                  <a:latin typeface="Microsoft YaHei" panose="020B0503020204020204" pitchFamily="34" charset="-122"/>
                  <a:ea typeface="Microsoft YaHei" panose="020B0503020204020204" pitchFamily="34" charset="-122"/>
                </a:rPr>
                <a:t>万</a:t>
              </a:r>
              <a:r>
                <a:rPr kumimoji="1" lang="en-US" altLang="zh-CN" sz="1600" b="1" dirty="0">
                  <a:latin typeface="Microsoft YaHei" panose="020B0503020204020204" pitchFamily="34" charset="-122"/>
                  <a:ea typeface="Microsoft YaHei" panose="020B0503020204020204" pitchFamily="34" charset="-122"/>
                </a:rPr>
                <a:t>-10</a:t>
              </a:r>
              <a:r>
                <a:rPr kumimoji="1" lang="zh-CN" altLang="en-US" sz="1600" b="1" dirty="0">
                  <a:latin typeface="Microsoft YaHei" panose="020B0503020204020204" pitchFamily="34" charset="-122"/>
                  <a:ea typeface="Microsoft YaHei" panose="020B0503020204020204" pitchFamily="34" charset="-122"/>
                </a:rPr>
                <a:t>万</a:t>
              </a:r>
              <a:endParaRPr kumimoji="1" lang="en-US" altLang="zh-CN" sz="1600" b="1" dirty="0">
                <a:latin typeface="Microsoft YaHei" panose="020B0503020204020204" pitchFamily="34" charset="-122"/>
                <a:ea typeface="Microsoft YaHei" panose="020B0503020204020204" pitchFamily="34" charset="-122"/>
              </a:endParaRPr>
            </a:p>
            <a:p>
              <a:pPr>
                <a:lnSpc>
                  <a:spcPct val="150000"/>
                </a:lnSpc>
              </a:pPr>
              <a:r>
                <a:rPr kumimoji="1" lang="zh-CN" altLang="en-US" sz="1600" b="1" dirty="0">
                  <a:latin typeface="Microsoft YaHei" panose="020B0503020204020204" pitchFamily="34" charset="-122"/>
                  <a:ea typeface="Microsoft YaHei" panose="020B0503020204020204" pitchFamily="34" charset="-122"/>
                </a:rPr>
                <a:t>犹太人口</a:t>
              </a:r>
              <a:r>
                <a:rPr kumimoji="1" lang="en-US" altLang="zh-CN" sz="1600" b="1" dirty="0">
                  <a:latin typeface="Microsoft YaHei" panose="020B0503020204020204" pitchFamily="34" charset="-122"/>
                  <a:ea typeface="Microsoft YaHei" panose="020B0503020204020204" pitchFamily="34" charset="-122"/>
                </a:rPr>
                <a:t>10</a:t>
              </a:r>
              <a:r>
                <a:rPr kumimoji="1" lang="zh-CN" altLang="en-US" sz="1600" b="1" dirty="0">
                  <a:latin typeface="Microsoft YaHei" panose="020B0503020204020204" pitchFamily="34" charset="-122"/>
                  <a:ea typeface="Microsoft YaHei" panose="020B0503020204020204" pitchFamily="34" charset="-122"/>
                </a:rPr>
                <a:t>万以上</a:t>
              </a:r>
            </a:p>
          </p:txBody>
        </p:sp>
        <p:sp>
          <p:nvSpPr>
            <p:cNvPr id="39" name="矩形 6">
              <a:extLst>
                <a:ext uri="{FF2B5EF4-FFF2-40B4-BE49-F238E27FC236}">
                  <a16:creationId xmlns:a16="http://schemas.microsoft.com/office/drawing/2014/main" id="{1550E23F-76AA-D643-8899-2D5765BA44DB}"/>
                </a:ext>
              </a:extLst>
            </p:cNvPr>
            <p:cNvSpPr/>
            <p:nvPr/>
          </p:nvSpPr>
          <p:spPr>
            <a:xfrm>
              <a:off x="4855621" y="5454581"/>
              <a:ext cx="228600"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7">
              <a:extLst>
                <a:ext uri="{FF2B5EF4-FFF2-40B4-BE49-F238E27FC236}">
                  <a16:creationId xmlns:a16="http://schemas.microsoft.com/office/drawing/2014/main" id="{6F1F8A79-6617-E44E-9A7C-5CCB0B60C719}"/>
                </a:ext>
              </a:extLst>
            </p:cNvPr>
            <p:cNvSpPr/>
            <p:nvPr/>
          </p:nvSpPr>
          <p:spPr>
            <a:xfrm>
              <a:off x="4855621" y="5817997"/>
              <a:ext cx="228600" cy="228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8">
              <a:extLst>
                <a:ext uri="{FF2B5EF4-FFF2-40B4-BE49-F238E27FC236}">
                  <a16:creationId xmlns:a16="http://schemas.microsoft.com/office/drawing/2014/main" id="{B9FFC774-C807-AB46-9CC1-F964EA2D206E}"/>
                </a:ext>
              </a:extLst>
            </p:cNvPr>
            <p:cNvSpPr/>
            <p:nvPr/>
          </p:nvSpPr>
          <p:spPr>
            <a:xfrm>
              <a:off x="4855621" y="6181412"/>
              <a:ext cx="228600" cy="228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40" name="Rectangle 1">
            <a:extLst>
              <a:ext uri="{FF2B5EF4-FFF2-40B4-BE49-F238E27FC236}">
                <a16:creationId xmlns:a16="http://schemas.microsoft.com/office/drawing/2014/main" id="{B264BD9F-9695-7943-A9D9-79DB5847F16B}"/>
              </a:ext>
            </a:extLst>
          </p:cNvPr>
          <p:cNvSpPr/>
          <p:nvPr/>
        </p:nvSpPr>
        <p:spPr>
          <a:xfrm>
            <a:off x="4139331" y="2608415"/>
            <a:ext cx="2339102" cy="523220"/>
          </a:xfrm>
          <a:prstGeom prst="rect">
            <a:avLst/>
          </a:prstGeom>
        </p:spPr>
        <p:txBody>
          <a:bodyPr wrap="none">
            <a:spAutoFit/>
          </a:bodyPr>
          <a:lstStyle/>
          <a:p>
            <a:r>
              <a:rPr kumimoji="1" lang="zh-CN" altLang="en-US" sz="2800" b="1" dirty="0">
                <a:latin typeface="Microsoft YaHei" panose="020B0503020204020204" pitchFamily="34" charset="-122"/>
                <a:ea typeface="Microsoft YaHei" panose="020B0503020204020204" pitchFamily="34" charset="-122"/>
              </a:rPr>
              <a:t>中国河南</a:t>
            </a:r>
            <a:r>
              <a:rPr kumimoji="1" lang="zh-CN" altLang="en-CN" sz="2800" b="1" dirty="0">
                <a:latin typeface="Microsoft YaHei" panose="020B0503020204020204" pitchFamily="34" charset="-122"/>
                <a:ea typeface="Microsoft YaHei" panose="020B0503020204020204" pitchFamily="34" charset="-122"/>
              </a:rPr>
              <a:t>开封</a:t>
            </a:r>
            <a:endParaRPr lang="en-CN" sz="2800" dirty="0"/>
          </a:p>
        </p:txBody>
      </p:sp>
      <p:sp>
        <p:nvSpPr>
          <p:cNvPr id="141" name="Down Arrow 2">
            <a:extLst>
              <a:ext uri="{FF2B5EF4-FFF2-40B4-BE49-F238E27FC236}">
                <a16:creationId xmlns:a16="http://schemas.microsoft.com/office/drawing/2014/main" id="{CB5ACAF3-2FB9-2D4B-940A-4BF64C3BDC9D}"/>
              </a:ext>
            </a:extLst>
          </p:cNvPr>
          <p:cNvSpPr/>
          <p:nvPr/>
        </p:nvSpPr>
        <p:spPr>
          <a:xfrm rot="6860507">
            <a:off x="3748641" y="2387277"/>
            <a:ext cx="353202" cy="532096"/>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p>
        </p:txBody>
      </p:sp>
      <p:pic>
        <p:nvPicPr>
          <p:cNvPr id="142" name="Picture 123">
            <a:extLst>
              <a:ext uri="{FF2B5EF4-FFF2-40B4-BE49-F238E27FC236}">
                <a16:creationId xmlns:a16="http://schemas.microsoft.com/office/drawing/2014/main" id="{7512030E-140B-714A-83CA-1CA4E9AA772F}"/>
              </a:ext>
            </a:extLst>
          </p:cNvPr>
          <p:cNvPicPr>
            <a:picLocks noChangeAspect="1"/>
          </p:cNvPicPr>
          <p:nvPr/>
        </p:nvPicPr>
        <p:blipFill rotWithShape="1">
          <a:blip r:embed="rId4"/>
          <a:srcRect t="6251" r="2703" b="4059"/>
          <a:stretch/>
        </p:blipFill>
        <p:spPr>
          <a:xfrm>
            <a:off x="211780" y="3935799"/>
            <a:ext cx="4199516" cy="28996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 name="Picture 157">
            <a:extLst>
              <a:ext uri="{FF2B5EF4-FFF2-40B4-BE49-F238E27FC236}">
                <a16:creationId xmlns:a16="http://schemas.microsoft.com/office/drawing/2014/main" id="{049A8278-509F-1F4F-BF2F-85F2A1CA080D}"/>
              </a:ext>
            </a:extLst>
          </p:cNvPr>
          <p:cNvPicPr>
            <a:picLocks noChangeAspect="1"/>
          </p:cNvPicPr>
          <p:nvPr/>
        </p:nvPicPr>
        <p:blipFill>
          <a:blip r:embed="rId5"/>
          <a:stretch>
            <a:fillRect/>
          </a:stretch>
        </p:blipFill>
        <p:spPr>
          <a:xfrm>
            <a:off x="183440" y="382866"/>
            <a:ext cx="2779159" cy="34690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4" name="图片 2">
            <a:extLst>
              <a:ext uri="{FF2B5EF4-FFF2-40B4-BE49-F238E27FC236}">
                <a16:creationId xmlns:a16="http://schemas.microsoft.com/office/drawing/2014/main" id="{6A8D1BF8-3455-4C41-959F-5D3F47AFB8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9567" y="3865666"/>
            <a:ext cx="4155730" cy="3068534"/>
          </a:xfrm>
          <a:prstGeom prst="rect">
            <a:avLst/>
          </a:prstGeom>
        </p:spPr>
      </p:pic>
    </p:spTree>
    <p:extLst>
      <p:ext uri="{BB962C8B-B14F-4D97-AF65-F5344CB8AC3E}">
        <p14:creationId xmlns:p14="http://schemas.microsoft.com/office/powerpoint/2010/main" val="2153517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B32751-99A8-F943-A450-40F9D41080A8}"/>
              </a:ext>
            </a:extLst>
          </p:cNvPr>
          <p:cNvPicPr>
            <a:picLocks noChangeAspect="1"/>
          </p:cNvPicPr>
          <p:nvPr/>
        </p:nvPicPr>
        <p:blipFill>
          <a:blip r:embed="rId3"/>
          <a:stretch>
            <a:fillRect/>
          </a:stretch>
        </p:blipFill>
        <p:spPr>
          <a:xfrm>
            <a:off x="0" y="1822514"/>
            <a:ext cx="9144000" cy="4572000"/>
          </a:xfrm>
          <a:prstGeom prst="rect">
            <a:avLst/>
          </a:prstGeom>
        </p:spPr>
      </p:pic>
      <p:pic>
        <p:nvPicPr>
          <p:cNvPr id="2" name="Picture 1">
            <a:extLst>
              <a:ext uri="{FF2B5EF4-FFF2-40B4-BE49-F238E27FC236}">
                <a16:creationId xmlns:a16="http://schemas.microsoft.com/office/drawing/2014/main" id="{FD1992A0-DB50-4644-9C83-1A616F3D0D53}"/>
              </a:ext>
            </a:extLst>
          </p:cNvPr>
          <p:cNvPicPr>
            <a:picLocks noChangeAspect="1"/>
          </p:cNvPicPr>
          <p:nvPr/>
        </p:nvPicPr>
        <p:blipFill>
          <a:blip r:embed="rId4"/>
          <a:stretch>
            <a:fillRect/>
          </a:stretch>
        </p:blipFill>
        <p:spPr>
          <a:xfrm>
            <a:off x="3758786" y="5283787"/>
            <a:ext cx="2352764" cy="15742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7C014D2-344D-CD4C-A23F-EE175D867FF8}"/>
              </a:ext>
            </a:extLst>
          </p:cNvPr>
          <p:cNvPicPr>
            <a:picLocks noChangeAspect="1"/>
          </p:cNvPicPr>
          <p:nvPr/>
        </p:nvPicPr>
        <p:blipFill>
          <a:blip r:embed="rId5"/>
          <a:stretch>
            <a:fillRect/>
          </a:stretch>
        </p:blipFill>
        <p:spPr>
          <a:xfrm>
            <a:off x="1046512" y="4543415"/>
            <a:ext cx="1538395" cy="23145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椭圆 51">
            <a:extLst>
              <a:ext uri="{FF2B5EF4-FFF2-40B4-BE49-F238E27FC236}">
                <a16:creationId xmlns:a16="http://schemas.microsoft.com/office/drawing/2014/main" id="{CED5B8B9-43F2-B141-9163-3A5F5DB366B5}"/>
              </a:ext>
            </a:extLst>
          </p:cNvPr>
          <p:cNvSpPr>
            <a:spLocks noChangeAspect="1"/>
          </p:cNvSpPr>
          <p:nvPr/>
        </p:nvSpPr>
        <p:spPr>
          <a:xfrm>
            <a:off x="3026377" y="490158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51">
            <a:extLst>
              <a:ext uri="{FF2B5EF4-FFF2-40B4-BE49-F238E27FC236}">
                <a16:creationId xmlns:a16="http://schemas.microsoft.com/office/drawing/2014/main" id="{4D3C5CEE-806B-DC46-A6EA-31F2C8C6A72A}"/>
              </a:ext>
            </a:extLst>
          </p:cNvPr>
          <p:cNvSpPr>
            <a:spLocks noChangeAspect="1"/>
          </p:cNvSpPr>
          <p:nvPr/>
        </p:nvSpPr>
        <p:spPr>
          <a:xfrm>
            <a:off x="4953000" y="482958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51">
            <a:extLst>
              <a:ext uri="{FF2B5EF4-FFF2-40B4-BE49-F238E27FC236}">
                <a16:creationId xmlns:a16="http://schemas.microsoft.com/office/drawing/2014/main" id="{2AC596A9-5E33-9341-9B31-45CB3B5D3AD4}"/>
              </a:ext>
            </a:extLst>
          </p:cNvPr>
          <p:cNvSpPr>
            <a:spLocks noChangeAspect="1"/>
          </p:cNvSpPr>
          <p:nvPr/>
        </p:nvSpPr>
        <p:spPr>
          <a:xfrm>
            <a:off x="8229600" y="497358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51">
            <a:extLst>
              <a:ext uri="{FF2B5EF4-FFF2-40B4-BE49-F238E27FC236}">
                <a16:creationId xmlns:a16="http://schemas.microsoft.com/office/drawing/2014/main" id="{4E6593F8-129C-7343-B149-3DA4C48B3CD1}"/>
              </a:ext>
            </a:extLst>
          </p:cNvPr>
          <p:cNvSpPr>
            <a:spLocks noChangeAspect="1"/>
          </p:cNvSpPr>
          <p:nvPr/>
        </p:nvSpPr>
        <p:spPr>
          <a:xfrm>
            <a:off x="7399800" y="322518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6" name="Picture 15">
            <a:extLst>
              <a:ext uri="{FF2B5EF4-FFF2-40B4-BE49-F238E27FC236}">
                <a16:creationId xmlns:a16="http://schemas.microsoft.com/office/drawing/2014/main" id="{A65E2840-8599-2B41-A9D4-661D8F4D9638}"/>
              </a:ext>
            </a:extLst>
          </p:cNvPr>
          <p:cNvPicPr>
            <a:picLocks noChangeAspect="1"/>
          </p:cNvPicPr>
          <p:nvPr/>
        </p:nvPicPr>
        <p:blipFill rotWithShape="1">
          <a:blip r:embed="rId6"/>
          <a:srcRect t="8372" r="5140" b="7199"/>
          <a:stretch/>
        </p:blipFill>
        <p:spPr>
          <a:xfrm>
            <a:off x="7086601" y="1344465"/>
            <a:ext cx="2057399" cy="137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
            <a:extLst>
              <a:ext uri="{FF2B5EF4-FFF2-40B4-BE49-F238E27FC236}">
                <a16:creationId xmlns:a16="http://schemas.microsoft.com/office/drawing/2014/main" id="{A502761B-9608-924F-898A-46A7ECB90F9E}"/>
              </a:ext>
            </a:extLst>
          </p:cNvPr>
          <p:cNvSpPr txBox="1"/>
          <p:nvPr/>
        </p:nvSpPr>
        <p:spPr>
          <a:xfrm>
            <a:off x="0" y="144861"/>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世界各地的犹太会堂</a:t>
            </a:r>
          </a:p>
        </p:txBody>
      </p:sp>
      <p:sp>
        <p:nvSpPr>
          <p:cNvPr id="18" name="椭圆 51">
            <a:extLst>
              <a:ext uri="{FF2B5EF4-FFF2-40B4-BE49-F238E27FC236}">
                <a16:creationId xmlns:a16="http://schemas.microsoft.com/office/drawing/2014/main" id="{6AA79E1F-1537-9446-8899-5571E336E08D}"/>
              </a:ext>
            </a:extLst>
          </p:cNvPr>
          <p:cNvSpPr>
            <a:spLocks noChangeAspect="1"/>
          </p:cNvSpPr>
          <p:nvPr/>
        </p:nvSpPr>
        <p:spPr>
          <a:xfrm>
            <a:off x="4809000" y="2736914"/>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图片 24">
            <a:extLst>
              <a:ext uri="{FF2B5EF4-FFF2-40B4-BE49-F238E27FC236}">
                <a16:creationId xmlns:a16="http://schemas.microsoft.com/office/drawing/2014/main" id="{4955BE19-88C9-8E43-96F5-91BF88F5BF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9300" y="780414"/>
            <a:ext cx="1452000" cy="16861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椭圆 51">
            <a:extLst>
              <a:ext uri="{FF2B5EF4-FFF2-40B4-BE49-F238E27FC236}">
                <a16:creationId xmlns:a16="http://schemas.microsoft.com/office/drawing/2014/main" id="{1C451C31-53E9-B644-9287-E7C4091C29CE}"/>
              </a:ext>
            </a:extLst>
          </p:cNvPr>
          <p:cNvSpPr>
            <a:spLocks noChangeAspect="1"/>
          </p:cNvSpPr>
          <p:nvPr/>
        </p:nvSpPr>
        <p:spPr>
          <a:xfrm>
            <a:off x="4551092" y="2854145"/>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椭圆 51">
            <a:extLst>
              <a:ext uri="{FF2B5EF4-FFF2-40B4-BE49-F238E27FC236}">
                <a16:creationId xmlns:a16="http://schemas.microsoft.com/office/drawing/2014/main" id="{EA3D0E3C-0AA4-2045-8778-AAE27C6EA4AF}"/>
              </a:ext>
            </a:extLst>
          </p:cNvPr>
          <p:cNvSpPr>
            <a:spLocks noChangeAspect="1"/>
          </p:cNvSpPr>
          <p:nvPr/>
        </p:nvSpPr>
        <p:spPr>
          <a:xfrm>
            <a:off x="2584907" y="299352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9" name="图片 28">
            <a:extLst>
              <a:ext uri="{FF2B5EF4-FFF2-40B4-BE49-F238E27FC236}">
                <a16:creationId xmlns:a16="http://schemas.microsoft.com/office/drawing/2014/main" id="{C7FF34DC-A52E-CB4A-A456-A4720AD2AD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9823" y="926678"/>
            <a:ext cx="1359677" cy="17916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1" name="直线连接符 30">
            <a:extLst>
              <a:ext uri="{FF2B5EF4-FFF2-40B4-BE49-F238E27FC236}">
                <a16:creationId xmlns:a16="http://schemas.microsoft.com/office/drawing/2014/main" id="{39480EF8-2A3B-C24B-8BE1-631574C36DA6}"/>
              </a:ext>
            </a:extLst>
          </p:cNvPr>
          <p:cNvCxnSpPr>
            <a:stCxn id="27" idx="1"/>
          </p:cNvCxnSpPr>
          <p:nvPr/>
        </p:nvCxnSpPr>
        <p:spPr>
          <a:xfrm flipH="1" flipV="1">
            <a:off x="2156109" y="2542070"/>
            <a:ext cx="449886" cy="47253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pic>
        <p:nvPicPr>
          <p:cNvPr id="19" name="图片 18">
            <a:extLst>
              <a:ext uri="{FF2B5EF4-FFF2-40B4-BE49-F238E27FC236}">
                <a16:creationId xmlns:a16="http://schemas.microsoft.com/office/drawing/2014/main" id="{214EAF55-708E-4D45-AFE8-4EDFB933B3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0" y="339783"/>
            <a:ext cx="1851309" cy="22022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2" name="直线连接符 31">
            <a:extLst>
              <a:ext uri="{FF2B5EF4-FFF2-40B4-BE49-F238E27FC236}">
                <a16:creationId xmlns:a16="http://schemas.microsoft.com/office/drawing/2014/main" id="{26AB146B-B009-ED40-9824-31346242A612}"/>
              </a:ext>
            </a:extLst>
          </p:cNvPr>
          <p:cNvCxnSpPr>
            <a:cxnSpLocks/>
          </p:cNvCxnSpPr>
          <p:nvPr/>
        </p:nvCxnSpPr>
        <p:spPr>
          <a:xfrm flipH="1" flipV="1">
            <a:off x="4406860" y="2736914"/>
            <a:ext cx="190994" cy="158421"/>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直线连接符 34">
            <a:extLst>
              <a:ext uri="{FF2B5EF4-FFF2-40B4-BE49-F238E27FC236}">
                <a16:creationId xmlns:a16="http://schemas.microsoft.com/office/drawing/2014/main" id="{F06AAFB7-C83C-BE4A-93A4-561F4351F674}"/>
              </a:ext>
            </a:extLst>
          </p:cNvPr>
          <p:cNvCxnSpPr>
            <a:cxnSpLocks/>
          </p:cNvCxnSpPr>
          <p:nvPr/>
        </p:nvCxnSpPr>
        <p:spPr>
          <a:xfrm flipV="1">
            <a:off x="4891036" y="2474482"/>
            <a:ext cx="88264" cy="28066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直线连接符 37">
            <a:extLst>
              <a:ext uri="{FF2B5EF4-FFF2-40B4-BE49-F238E27FC236}">
                <a16:creationId xmlns:a16="http://schemas.microsoft.com/office/drawing/2014/main" id="{AAE09CCF-EC00-E54B-BB63-66C0757C5149}"/>
              </a:ext>
            </a:extLst>
          </p:cNvPr>
          <p:cNvCxnSpPr>
            <a:cxnSpLocks/>
            <a:stCxn id="15" idx="0"/>
          </p:cNvCxnSpPr>
          <p:nvPr/>
        </p:nvCxnSpPr>
        <p:spPr>
          <a:xfrm flipH="1" flipV="1">
            <a:off x="7450042" y="2737958"/>
            <a:ext cx="21758" cy="48723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直线连接符 40">
            <a:extLst>
              <a:ext uri="{FF2B5EF4-FFF2-40B4-BE49-F238E27FC236}">
                <a16:creationId xmlns:a16="http://schemas.microsoft.com/office/drawing/2014/main" id="{EDFAF27B-3DAB-A541-B90A-1C8981BE3583}"/>
              </a:ext>
            </a:extLst>
          </p:cNvPr>
          <p:cNvCxnSpPr>
            <a:cxnSpLocks/>
          </p:cNvCxnSpPr>
          <p:nvPr/>
        </p:nvCxnSpPr>
        <p:spPr>
          <a:xfrm flipH="1">
            <a:off x="2594521" y="4973588"/>
            <a:ext cx="454391"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直线连接符 43">
            <a:extLst>
              <a:ext uri="{FF2B5EF4-FFF2-40B4-BE49-F238E27FC236}">
                <a16:creationId xmlns:a16="http://schemas.microsoft.com/office/drawing/2014/main" id="{C131CC4E-C230-D042-9326-02B2A1203E0B}"/>
              </a:ext>
            </a:extLst>
          </p:cNvPr>
          <p:cNvCxnSpPr>
            <a:cxnSpLocks/>
          </p:cNvCxnSpPr>
          <p:nvPr/>
        </p:nvCxnSpPr>
        <p:spPr>
          <a:xfrm flipH="1">
            <a:off x="5016995" y="4901588"/>
            <a:ext cx="1" cy="36584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直线连接符 45">
            <a:extLst>
              <a:ext uri="{FF2B5EF4-FFF2-40B4-BE49-F238E27FC236}">
                <a16:creationId xmlns:a16="http://schemas.microsoft.com/office/drawing/2014/main" id="{060B8CD0-70C7-6C46-81F7-EBDC93FAF8FE}"/>
              </a:ext>
            </a:extLst>
          </p:cNvPr>
          <p:cNvCxnSpPr>
            <a:cxnSpLocks/>
          </p:cNvCxnSpPr>
          <p:nvPr/>
        </p:nvCxnSpPr>
        <p:spPr>
          <a:xfrm flipH="1">
            <a:off x="8287734" y="5100881"/>
            <a:ext cx="1" cy="36584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CE888CE9-B661-BE4E-9BBD-8DEAA4FE3606}"/>
              </a:ext>
            </a:extLst>
          </p:cNvPr>
          <p:cNvPicPr>
            <a:picLocks noChangeAspect="1"/>
          </p:cNvPicPr>
          <p:nvPr/>
        </p:nvPicPr>
        <p:blipFill>
          <a:blip r:embed="rId10"/>
          <a:stretch>
            <a:fillRect/>
          </a:stretch>
        </p:blipFill>
        <p:spPr>
          <a:xfrm>
            <a:off x="7215776" y="5413692"/>
            <a:ext cx="1928224" cy="14443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598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带各地民族外貌特征的犹太人</a:t>
            </a:r>
          </a:p>
        </p:txBody>
      </p:sp>
      <p:grpSp>
        <p:nvGrpSpPr>
          <p:cNvPr id="7" name="组合 6">
            <a:extLst>
              <a:ext uri="{FF2B5EF4-FFF2-40B4-BE49-F238E27FC236}">
                <a16:creationId xmlns:a16="http://schemas.microsoft.com/office/drawing/2014/main" id="{8E26B1DD-057F-3340-96FE-D966EDF32E7A}"/>
              </a:ext>
            </a:extLst>
          </p:cNvPr>
          <p:cNvGrpSpPr/>
          <p:nvPr/>
        </p:nvGrpSpPr>
        <p:grpSpPr>
          <a:xfrm>
            <a:off x="920059" y="1447800"/>
            <a:ext cx="7303881" cy="5210706"/>
            <a:chOff x="792438" y="1524000"/>
            <a:chExt cx="7303881" cy="5210706"/>
          </a:xfrm>
        </p:grpSpPr>
        <p:pic>
          <p:nvPicPr>
            <p:cNvPr id="3074" name="Picture 2" descr="Jewish Portrait High Res Stock Images | Shutterstock">
              <a:extLst>
                <a:ext uri="{FF2B5EF4-FFF2-40B4-BE49-F238E27FC236}">
                  <a16:creationId xmlns:a16="http://schemas.microsoft.com/office/drawing/2014/main" id="{299F0D3A-DE28-F946-8286-EA33622124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65"/>
            <a:stretch/>
          </p:blipFill>
          <p:spPr bwMode="auto">
            <a:xfrm>
              <a:off x="792438" y="1524000"/>
              <a:ext cx="3950564" cy="2593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072A5E-BE8F-A742-9A42-2CE1C6DA912A}"/>
                </a:ext>
              </a:extLst>
            </p:cNvPr>
            <p:cNvPicPr>
              <a:picLocks noChangeAspect="1"/>
            </p:cNvPicPr>
            <p:nvPr/>
          </p:nvPicPr>
          <p:blipFill rotWithShape="1">
            <a:blip r:embed="rId4"/>
            <a:srcRect t="7135"/>
            <a:stretch/>
          </p:blipFill>
          <p:spPr>
            <a:xfrm>
              <a:off x="792438" y="4182052"/>
              <a:ext cx="3950565" cy="2533138"/>
            </a:xfrm>
            <a:prstGeom prst="rect">
              <a:avLst/>
            </a:prstGeom>
          </p:spPr>
        </p:pic>
        <p:pic>
          <p:nvPicPr>
            <p:cNvPr id="4" name="Picture 3">
              <a:extLst>
                <a:ext uri="{FF2B5EF4-FFF2-40B4-BE49-F238E27FC236}">
                  <a16:creationId xmlns:a16="http://schemas.microsoft.com/office/drawing/2014/main" id="{61ADA162-DD77-FF4A-96D7-65497F72D910}"/>
                </a:ext>
              </a:extLst>
            </p:cNvPr>
            <p:cNvPicPr>
              <a:picLocks noChangeAspect="1"/>
            </p:cNvPicPr>
            <p:nvPr/>
          </p:nvPicPr>
          <p:blipFill>
            <a:blip r:embed="rId5"/>
            <a:stretch>
              <a:fillRect/>
            </a:stretch>
          </p:blipFill>
          <p:spPr>
            <a:xfrm>
              <a:off x="4795747" y="1524001"/>
              <a:ext cx="3300571" cy="5191190"/>
            </a:xfrm>
            <a:prstGeom prst="rect">
              <a:avLst/>
            </a:prstGeom>
          </p:spPr>
        </p:pic>
        <p:sp>
          <p:nvSpPr>
            <p:cNvPr id="6" name="矩形 5">
              <a:extLst>
                <a:ext uri="{FF2B5EF4-FFF2-40B4-BE49-F238E27FC236}">
                  <a16:creationId xmlns:a16="http://schemas.microsoft.com/office/drawing/2014/main" id="{C51F48FB-7173-DF4B-A6D5-F757F4171582}"/>
                </a:ext>
              </a:extLst>
            </p:cNvPr>
            <p:cNvSpPr/>
            <p:nvPr/>
          </p:nvSpPr>
          <p:spPr>
            <a:xfrm>
              <a:off x="792439" y="1524000"/>
              <a:ext cx="7303880" cy="521070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122307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融入西方社会担任要职的犹太人</a:t>
            </a:r>
          </a:p>
        </p:txBody>
      </p:sp>
      <p:sp>
        <p:nvSpPr>
          <p:cNvPr id="6" name="TextBox 5">
            <a:extLst>
              <a:ext uri="{FF2B5EF4-FFF2-40B4-BE49-F238E27FC236}">
                <a16:creationId xmlns:a16="http://schemas.microsoft.com/office/drawing/2014/main" id="{FF428959-82E4-3344-92AE-7F28BBF9AA43}"/>
              </a:ext>
            </a:extLst>
          </p:cNvPr>
          <p:cNvSpPr txBox="1"/>
          <p:nvPr/>
        </p:nvSpPr>
        <p:spPr>
          <a:xfrm>
            <a:off x="27122" y="5429250"/>
            <a:ext cx="2858921" cy="830997"/>
          </a:xfrm>
          <a:prstGeom prst="rect">
            <a:avLst/>
          </a:prstGeom>
          <a:solidFill>
            <a:schemeClr val="tx1"/>
          </a:solidFill>
        </p:spPr>
        <p:txBody>
          <a:bodyPr wrap="square" rtlCol="0">
            <a:spAutoFit/>
          </a:bodyPr>
          <a:lstStyle/>
          <a:p>
            <a:pPr algn="ctr"/>
            <a:r>
              <a:rPr lang="zh-CN" altLang="en-US" sz="2400" dirty="0">
                <a:solidFill>
                  <a:schemeClr val="bg1"/>
                </a:solidFill>
                <a:latin typeface="Microsoft YaHei" panose="020B0503020204020204" pitchFamily="34" charset="-122"/>
                <a:ea typeface="Microsoft YaHei" panose="020B0503020204020204" pitchFamily="34" charset="-122"/>
              </a:rPr>
              <a:t>犹太裔英国首相</a:t>
            </a:r>
            <a:endParaRPr lang="en-US" altLang="zh-CN" sz="2400" dirty="0">
              <a:solidFill>
                <a:schemeClr val="bg1"/>
              </a:solidFill>
              <a:latin typeface="Microsoft YaHei" panose="020B0503020204020204" pitchFamily="34" charset="-122"/>
              <a:ea typeface="Microsoft YaHei" panose="020B0503020204020204" pitchFamily="34" charset="-122"/>
            </a:endParaRPr>
          </a:p>
          <a:p>
            <a:pPr algn="ctr"/>
            <a:r>
              <a:rPr lang="zh-CN" altLang="en-US" sz="2400" dirty="0">
                <a:solidFill>
                  <a:schemeClr val="bg1"/>
                </a:solidFill>
                <a:latin typeface="Microsoft YaHei" panose="020B0503020204020204" pitchFamily="34" charset="-122"/>
                <a:ea typeface="Microsoft YaHei" panose="020B0503020204020204" pitchFamily="34" charset="-122"/>
              </a:rPr>
              <a:t>本杰明</a:t>
            </a:r>
            <a:r>
              <a:rPr lang="en-US" altLang="zh-CN" sz="2400" dirty="0">
                <a:solidFill>
                  <a:schemeClr val="bg1"/>
                </a:solidFill>
                <a:latin typeface="Microsoft YaHei" panose="020B0503020204020204" pitchFamily="34" charset="-122"/>
                <a:ea typeface="Microsoft YaHei" panose="020B0503020204020204" pitchFamily="34" charset="-122"/>
              </a:rPr>
              <a:t>·</a:t>
            </a:r>
            <a:r>
              <a:rPr lang="zh-CN" altLang="en-US" sz="2400" dirty="0">
                <a:solidFill>
                  <a:schemeClr val="bg1"/>
                </a:solidFill>
                <a:latin typeface="Microsoft YaHei" panose="020B0503020204020204" pitchFamily="34" charset="-122"/>
                <a:ea typeface="Microsoft YaHei" panose="020B0503020204020204" pitchFamily="34" charset="-122"/>
              </a:rPr>
              <a:t>迪斯雷利</a:t>
            </a:r>
            <a:endParaRPr lang="en-US" sz="2400" dirty="0">
              <a:solidFill>
                <a:schemeClr val="bg1"/>
              </a:solidFill>
              <a:latin typeface="Microsoft YaHei" panose="020B0503020204020204" pitchFamily="34" charset="-122"/>
              <a:ea typeface="Microsoft YaHei" panose="020B0503020204020204" pitchFamily="34" charset="-122"/>
            </a:endParaRPr>
          </a:p>
        </p:txBody>
      </p:sp>
      <p:sp>
        <p:nvSpPr>
          <p:cNvPr id="8" name="TextBox 7">
            <a:extLst>
              <a:ext uri="{FF2B5EF4-FFF2-40B4-BE49-F238E27FC236}">
                <a16:creationId xmlns:a16="http://schemas.microsoft.com/office/drawing/2014/main" id="{D3C1D237-B5EC-C744-8116-679782C311F6}"/>
              </a:ext>
            </a:extLst>
          </p:cNvPr>
          <p:cNvSpPr txBox="1"/>
          <p:nvPr/>
        </p:nvSpPr>
        <p:spPr>
          <a:xfrm>
            <a:off x="6446414" y="5457664"/>
            <a:ext cx="2670464" cy="830997"/>
          </a:xfrm>
          <a:prstGeom prst="rect">
            <a:avLst/>
          </a:prstGeom>
          <a:solidFill>
            <a:schemeClr val="tx1"/>
          </a:solidFill>
        </p:spPr>
        <p:txBody>
          <a:bodyPr wrap="square" rtlCol="0">
            <a:spAutoFit/>
          </a:bodyPr>
          <a:lstStyle/>
          <a:p>
            <a:pPr algn="ctr"/>
            <a:r>
              <a:rPr lang="zh-CN" altLang="en-US" sz="2400" dirty="0">
                <a:solidFill>
                  <a:schemeClr val="bg1"/>
                </a:solidFill>
                <a:latin typeface="Microsoft YaHei" panose="020B0503020204020204" pitchFamily="34" charset="-122"/>
                <a:ea typeface="Microsoft YaHei" panose="020B0503020204020204" pitchFamily="34" charset="-122"/>
              </a:rPr>
              <a:t>牛津大学教授</a:t>
            </a:r>
            <a:endParaRPr lang="en-US" altLang="zh-CN" sz="2400" dirty="0">
              <a:solidFill>
                <a:schemeClr val="bg1"/>
              </a:solidFill>
              <a:latin typeface="Microsoft YaHei" panose="020B0503020204020204" pitchFamily="34" charset="-122"/>
              <a:ea typeface="Microsoft YaHei" panose="020B0503020204020204" pitchFamily="34" charset="-122"/>
            </a:endParaRPr>
          </a:p>
          <a:p>
            <a:pPr algn="ctr"/>
            <a:r>
              <a:rPr lang="zh-CN" altLang="en-US" sz="2400" dirty="0">
                <a:solidFill>
                  <a:schemeClr val="bg1"/>
                </a:solidFill>
                <a:latin typeface="Microsoft YaHei" panose="020B0503020204020204" pitchFamily="34" charset="-122"/>
                <a:ea typeface="Microsoft YaHei" panose="020B0503020204020204" pitchFamily="34" charset="-122"/>
              </a:rPr>
              <a:t>以赛亚</a:t>
            </a:r>
            <a:r>
              <a:rPr lang="en-US" altLang="zh-CN" sz="2400" dirty="0">
                <a:solidFill>
                  <a:schemeClr val="bg1"/>
                </a:solidFill>
                <a:latin typeface="Microsoft YaHei" panose="020B0503020204020204" pitchFamily="34" charset="-122"/>
                <a:ea typeface="Microsoft YaHei" panose="020B0503020204020204" pitchFamily="34" charset="-122"/>
              </a:rPr>
              <a:t>·</a:t>
            </a:r>
            <a:r>
              <a:rPr lang="zh-CN" altLang="en-US" sz="2400" dirty="0">
                <a:solidFill>
                  <a:schemeClr val="bg1"/>
                </a:solidFill>
                <a:latin typeface="Microsoft YaHei" panose="020B0503020204020204" pitchFamily="34" charset="-122"/>
                <a:ea typeface="Microsoft YaHei" panose="020B0503020204020204" pitchFamily="34" charset="-122"/>
              </a:rPr>
              <a:t>柏林</a:t>
            </a:r>
            <a:endParaRPr lang="en-US" sz="2400" dirty="0">
              <a:solidFill>
                <a:schemeClr val="bg1"/>
              </a:solidFill>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3EFE02ED-F7EA-6747-9F12-C77D4EA7F5DE}"/>
              </a:ext>
            </a:extLst>
          </p:cNvPr>
          <p:cNvPicPr>
            <a:picLocks noChangeAspect="1"/>
          </p:cNvPicPr>
          <p:nvPr/>
        </p:nvPicPr>
        <p:blipFill>
          <a:blip r:embed="rId3"/>
          <a:stretch>
            <a:fillRect/>
          </a:stretch>
        </p:blipFill>
        <p:spPr>
          <a:xfrm>
            <a:off x="27122" y="1428750"/>
            <a:ext cx="2860693" cy="4000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9">
            <a:extLst>
              <a:ext uri="{FF2B5EF4-FFF2-40B4-BE49-F238E27FC236}">
                <a16:creationId xmlns:a16="http://schemas.microsoft.com/office/drawing/2014/main" id="{A43A706F-958B-F744-B81F-CE7E7FEA5838}"/>
              </a:ext>
            </a:extLst>
          </p:cNvPr>
          <p:cNvPicPr>
            <a:picLocks noChangeAspect="1"/>
          </p:cNvPicPr>
          <p:nvPr/>
        </p:nvPicPr>
        <p:blipFill rotWithShape="1">
          <a:blip r:embed="rId4"/>
          <a:srcRect l="13420" r="24643"/>
          <a:stretch/>
        </p:blipFill>
        <p:spPr>
          <a:xfrm>
            <a:off x="6438176" y="1457163"/>
            <a:ext cx="2678702" cy="40005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5">
            <a:extLst>
              <a:ext uri="{FF2B5EF4-FFF2-40B4-BE49-F238E27FC236}">
                <a16:creationId xmlns:a16="http://schemas.microsoft.com/office/drawing/2014/main" id="{A5F77F7E-5004-6448-B870-F50C632249BF}"/>
              </a:ext>
            </a:extLst>
          </p:cNvPr>
          <p:cNvSpPr txBox="1"/>
          <p:nvPr/>
        </p:nvSpPr>
        <p:spPr>
          <a:xfrm>
            <a:off x="3221735" y="5429250"/>
            <a:ext cx="2946709" cy="1200329"/>
          </a:xfrm>
          <a:prstGeom prst="rect">
            <a:avLst/>
          </a:prstGeom>
          <a:solidFill>
            <a:schemeClr val="tx1"/>
          </a:solidFill>
        </p:spPr>
        <p:txBody>
          <a:bodyPr wrap="square" rtlCol="0">
            <a:spAutoFit/>
          </a:bodyPr>
          <a:lstStyle/>
          <a:p>
            <a:pPr algn="ctr"/>
            <a:r>
              <a:rPr lang="zh-CN" altLang="en-US" sz="2400" dirty="0">
                <a:solidFill>
                  <a:schemeClr val="bg1"/>
                </a:solidFill>
                <a:latin typeface="Microsoft YaHei" panose="020B0503020204020204" pitchFamily="34" charset="-122"/>
                <a:ea typeface="Microsoft YaHei" panose="020B0503020204020204" pitchFamily="34" charset="-122"/>
              </a:rPr>
              <a:t>犹太裔苏联红军英雄</a:t>
            </a:r>
          </a:p>
          <a:p>
            <a:pPr algn="ctr"/>
            <a:r>
              <a:rPr lang="zh-CN" altLang="en-US" sz="2400" dirty="0">
                <a:solidFill>
                  <a:schemeClr val="bg1"/>
                </a:solidFill>
                <a:latin typeface="Microsoft YaHei" panose="020B0503020204020204" pitchFamily="34" charset="-122"/>
                <a:ea typeface="Microsoft YaHei" panose="020B0503020204020204" pitchFamily="34" charset="-122"/>
              </a:rPr>
              <a:t>雅科夫</a:t>
            </a:r>
            <a:r>
              <a:rPr lang="en-US" altLang="zh-CN" sz="2400" dirty="0">
                <a:solidFill>
                  <a:schemeClr val="bg1"/>
                </a:solidFill>
                <a:latin typeface="Microsoft YaHei" panose="020B0503020204020204" pitchFamily="34" charset="-122"/>
                <a:ea typeface="Microsoft YaHei" panose="020B0503020204020204" pitchFamily="34" charset="-122"/>
              </a:rPr>
              <a:t>·</a:t>
            </a:r>
            <a:r>
              <a:rPr lang="zh-CN" altLang="en-US" sz="2400" dirty="0">
                <a:solidFill>
                  <a:schemeClr val="bg1"/>
                </a:solidFill>
                <a:latin typeface="Microsoft YaHei" panose="020B0503020204020204" pitchFamily="34" charset="-122"/>
                <a:ea typeface="Microsoft YaHei" panose="020B0503020204020204" pitchFamily="34" charset="-122"/>
              </a:rPr>
              <a:t>格里戈里耶维奇</a:t>
            </a:r>
            <a:endParaRPr lang="en-US" sz="2400" dirty="0">
              <a:solidFill>
                <a:schemeClr val="bg1"/>
              </a:solidFill>
              <a:latin typeface="Microsoft YaHei" panose="020B0503020204020204" pitchFamily="34" charset="-122"/>
              <a:ea typeface="Microsoft YaHei" panose="020B0503020204020204" pitchFamily="34" charset="-122"/>
            </a:endParaRPr>
          </a:p>
        </p:txBody>
      </p:sp>
      <p:pic>
        <p:nvPicPr>
          <p:cNvPr id="9" name="图片 3">
            <a:extLst>
              <a:ext uri="{FF2B5EF4-FFF2-40B4-BE49-F238E27FC236}">
                <a16:creationId xmlns:a16="http://schemas.microsoft.com/office/drawing/2014/main" id="{305EA82F-B2CA-A948-9DA4-8D154E299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1457162"/>
            <a:ext cx="2946709" cy="40004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17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02CFE7-3D7E-F849-85D6-C9594F08D995}"/>
              </a:ext>
            </a:extLst>
          </p:cNvPr>
          <p:cNvPicPr>
            <a:picLocks noChangeAspect="1"/>
          </p:cNvPicPr>
          <p:nvPr/>
        </p:nvPicPr>
        <p:blipFill>
          <a:blip r:embed="rId3"/>
          <a:stretch>
            <a:fillRect/>
          </a:stretch>
        </p:blipFill>
        <p:spPr>
          <a:xfrm>
            <a:off x="0" y="391438"/>
            <a:ext cx="9144000" cy="60751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2765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42">
            <a:extLst>
              <a:ext uri="{FF2B5EF4-FFF2-40B4-BE49-F238E27FC236}">
                <a16:creationId xmlns:a16="http://schemas.microsoft.com/office/drawing/2014/main" id="{FB7829C0-D02C-1C45-B163-E805A2CE45B6}"/>
              </a:ext>
            </a:extLst>
          </p:cNvPr>
          <p:cNvGrpSpPr/>
          <p:nvPr/>
        </p:nvGrpSpPr>
        <p:grpSpPr>
          <a:xfrm>
            <a:off x="1524000" y="1118060"/>
            <a:ext cx="6095999" cy="3194241"/>
            <a:chOff x="0" y="749063"/>
            <a:chExt cx="9144000" cy="4678721"/>
          </a:xfrm>
        </p:grpSpPr>
        <p:pic>
          <p:nvPicPr>
            <p:cNvPr id="111" name="图片 4">
              <a:extLst>
                <a:ext uri="{FF2B5EF4-FFF2-40B4-BE49-F238E27FC236}">
                  <a16:creationId xmlns:a16="http://schemas.microsoft.com/office/drawing/2014/main" id="{493EF051-A99A-224B-80FD-117834637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604" b="4261"/>
            <a:stretch/>
          </p:blipFill>
          <p:spPr>
            <a:xfrm>
              <a:off x="0" y="749063"/>
              <a:ext cx="9144000" cy="4678721"/>
            </a:xfrm>
            <a:prstGeom prst="rect">
              <a:avLst/>
            </a:prstGeom>
          </p:spPr>
        </p:pic>
        <p:sp>
          <p:nvSpPr>
            <p:cNvPr id="112" name="椭圆 11">
              <a:extLst>
                <a:ext uri="{FF2B5EF4-FFF2-40B4-BE49-F238E27FC236}">
                  <a16:creationId xmlns:a16="http://schemas.microsoft.com/office/drawing/2014/main" id="{9A196F27-A0B1-F64C-A633-090696566F73}"/>
                </a:ext>
              </a:extLst>
            </p:cNvPr>
            <p:cNvSpPr>
              <a:spLocks noChangeAspect="1"/>
            </p:cNvSpPr>
            <p:nvPr/>
          </p:nvSpPr>
          <p:spPr>
            <a:xfrm flipV="1">
              <a:off x="7268785" y="2188801"/>
              <a:ext cx="108000" cy="108000"/>
            </a:xfrm>
            <a:prstGeom prst="ellipse">
              <a:avLst/>
            </a:prstGeom>
            <a:solidFill>
              <a:srgbClr val="FFC000"/>
            </a:solidFill>
            <a:ln w="1905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3" name="椭圆 13">
              <a:extLst>
                <a:ext uri="{FF2B5EF4-FFF2-40B4-BE49-F238E27FC236}">
                  <a16:creationId xmlns:a16="http://schemas.microsoft.com/office/drawing/2014/main" id="{C43AEA11-5C8D-E74A-9282-02C41CCB0D2A}"/>
                </a:ext>
              </a:extLst>
            </p:cNvPr>
            <p:cNvSpPr>
              <a:spLocks noChangeAspect="1"/>
            </p:cNvSpPr>
            <p:nvPr/>
          </p:nvSpPr>
          <p:spPr>
            <a:xfrm flipV="1">
              <a:off x="8151426" y="4261565"/>
              <a:ext cx="108000" cy="108000"/>
            </a:xfrm>
            <a:prstGeom prst="ellipse">
              <a:avLst/>
            </a:prstGeom>
            <a:solidFill>
              <a:srgbClr val="FFC000"/>
            </a:solidFill>
            <a:ln w="1905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椭圆 15">
              <a:extLst>
                <a:ext uri="{FF2B5EF4-FFF2-40B4-BE49-F238E27FC236}">
                  <a16:creationId xmlns:a16="http://schemas.microsoft.com/office/drawing/2014/main" id="{B869BBB7-E9FA-0C44-8395-27D74714781B}"/>
                </a:ext>
              </a:extLst>
            </p:cNvPr>
            <p:cNvSpPr>
              <a:spLocks noChangeAspect="1"/>
            </p:cNvSpPr>
            <p:nvPr/>
          </p:nvSpPr>
          <p:spPr>
            <a:xfrm>
              <a:off x="1342790" y="1639244"/>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5" name="椭圆 17">
              <a:extLst>
                <a:ext uri="{FF2B5EF4-FFF2-40B4-BE49-F238E27FC236}">
                  <a16:creationId xmlns:a16="http://schemas.microsoft.com/office/drawing/2014/main" id="{AD31BABF-075A-8D4A-B87D-6564FB61C495}"/>
                </a:ext>
              </a:extLst>
            </p:cNvPr>
            <p:cNvSpPr>
              <a:spLocks noChangeAspect="1"/>
            </p:cNvSpPr>
            <p:nvPr/>
          </p:nvSpPr>
          <p:spPr>
            <a:xfrm>
              <a:off x="1131595" y="1878460"/>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6" name="椭圆 19">
              <a:extLst>
                <a:ext uri="{FF2B5EF4-FFF2-40B4-BE49-F238E27FC236}">
                  <a16:creationId xmlns:a16="http://schemas.microsoft.com/office/drawing/2014/main" id="{86688377-A33E-2842-A41E-C8CDACECDB95}"/>
                </a:ext>
              </a:extLst>
            </p:cNvPr>
            <p:cNvSpPr>
              <a:spLocks noChangeAspect="1"/>
            </p:cNvSpPr>
            <p:nvPr/>
          </p:nvSpPr>
          <p:spPr>
            <a:xfrm>
              <a:off x="1245921" y="1969348"/>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7" name="椭圆 22">
              <a:extLst>
                <a:ext uri="{FF2B5EF4-FFF2-40B4-BE49-F238E27FC236}">
                  <a16:creationId xmlns:a16="http://schemas.microsoft.com/office/drawing/2014/main" id="{3F66D623-877A-FD4B-B933-E0B3B1F930D7}"/>
                </a:ext>
              </a:extLst>
            </p:cNvPr>
            <p:cNvSpPr>
              <a:spLocks noChangeAspect="1"/>
            </p:cNvSpPr>
            <p:nvPr/>
          </p:nvSpPr>
          <p:spPr>
            <a:xfrm>
              <a:off x="1809408" y="148460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8" name="椭圆 24">
              <a:extLst>
                <a:ext uri="{FF2B5EF4-FFF2-40B4-BE49-F238E27FC236}">
                  <a16:creationId xmlns:a16="http://schemas.microsoft.com/office/drawing/2014/main" id="{3E088F77-BBF9-A140-93FB-FEB50C07735C}"/>
                </a:ext>
              </a:extLst>
            </p:cNvPr>
            <p:cNvSpPr>
              <a:spLocks noChangeAspect="1"/>
            </p:cNvSpPr>
            <p:nvPr/>
          </p:nvSpPr>
          <p:spPr>
            <a:xfrm>
              <a:off x="1131593" y="1988781"/>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椭圆 25">
              <a:extLst>
                <a:ext uri="{FF2B5EF4-FFF2-40B4-BE49-F238E27FC236}">
                  <a16:creationId xmlns:a16="http://schemas.microsoft.com/office/drawing/2014/main" id="{876A1730-4CB9-2547-9E92-73868978A39B}"/>
                </a:ext>
              </a:extLst>
            </p:cNvPr>
            <p:cNvSpPr>
              <a:spLocks noChangeAspect="1"/>
            </p:cNvSpPr>
            <p:nvPr/>
          </p:nvSpPr>
          <p:spPr>
            <a:xfrm>
              <a:off x="1265954" y="176360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0" name="椭圆 27">
              <a:extLst>
                <a:ext uri="{FF2B5EF4-FFF2-40B4-BE49-F238E27FC236}">
                  <a16:creationId xmlns:a16="http://schemas.microsoft.com/office/drawing/2014/main" id="{40987EF4-84A7-5247-9123-FBD0BAC90172}"/>
                </a:ext>
              </a:extLst>
            </p:cNvPr>
            <p:cNvSpPr>
              <a:spLocks noChangeAspect="1"/>
            </p:cNvSpPr>
            <p:nvPr/>
          </p:nvSpPr>
          <p:spPr>
            <a:xfrm>
              <a:off x="1465020" y="172187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1" name="椭圆 29">
              <a:extLst>
                <a:ext uri="{FF2B5EF4-FFF2-40B4-BE49-F238E27FC236}">
                  <a16:creationId xmlns:a16="http://schemas.microsoft.com/office/drawing/2014/main" id="{53C5F37B-D862-7F4E-A546-59F477B91661}"/>
                </a:ext>
              </a:extLst>
            </p:cNvPr>
            <p:cNvSpPr>
              <a:spLocks noChangeAspect="1"/>
            </p:cNvSpPr>
            <p:nvPr/>
          </p:nvSpPr>
          <p:spPr>
            <a:xfrm>
              <a:off x="1511166" y="188522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2" name="椭圆 31">
              <a:extLst>
                <a:ext uri="{FF2B5EF4-FFF2-40B4-BE49-F238E27FC236}">
                  <a16:creationId xmlns:a16="http://schemas.microsoft.com/office/drawing/2014/main" id="{9C7E00A8-E2E6-9643-9415-069A7B90E496}"/>
                </a:ext>
              </a:extLst>
            </p:cNvPr>
            <p:cNvSpPr>
              <a:spLocks noChangeAspect="1"/>
            </p:cNvSpPr>
            <p:nvPr/>
          </p:nvSpPr>
          <p:spPr>
            <a:xfrm>
              <a:off x="1419950" y="2023037"/>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3" name="椭圆 36">
              <a:extLst>
                <a:ext uri="{FF2B5EF4-FFF2-40B4-BE49-F238E27FC236}">
                  <a16:creationId xmlns:a16="http://schemas.microsoft.com/office/drawing/2014/main" id="{69FE7DB9-C7DC-5A40-B690-46CD9A38AD7F}"/>
                </a:ext>
              </a:extLst>
            </p:cNvPr>
            <p:cNvSpPr>
              <a:spLocks noChangeAspect="1"/>
            </p:cNvSpPr>
            <p:nvPr/>
          </p:nvSpPr>
          <p:spPr>
            <a:xfrm>
              <a:off x="816183" y="204649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4" name="椭圆 37">
              <a:extLst>
                <a:ext uri="{FF2B5EF4-FFF2-40B4-BE49-F238E27FC236}">
                  <a16:creationId xmlns:a16="http://schemas.microsoft.com/office/drawing/2014/main" id="{3DB912B9-4C9B-BF41-8BD9-C3FDC790D92A}"/>
                </a:ext>
              </a:extLst>
            </p:cNvPr>
            <p:cNvSpPr>
              <a:spLocks noChangeAspect="1"/>
            </p:cNvSpPr>
            <p:nvPr/>
          </p:nvSpPr>
          <p:spPr>
            <a:xfrm>
              <a:off x="1014130" y="1790779"/>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5" name="椭圆 42">
              <a:extLst>
                <a:ext uri="{FF2B5EF4-FFF2-40B4-BE49-F238E27FC236}">
                  <a16:creationId xmlns:a16="http://schemas.microsoft.com/office/drawing/2014/main" id="{F620613E-434E-6C42-8B88-6A9C4C643145}"/>
                </a:ext>
              </a:extLst>
            </p:cNvPr>
            <p:cNvSpPr>
              <a:spLocks noChangeAspect="1"/>
            </p:cNvSpPr>
            <p:nvPr/>
          </p:nvSpPr>
          <p:spPr>
            <a:xfrm>
              <a:off x="651611" y="164033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6" name="椭圆 43">
              <a:extLst>
                <a:ext uri="{FF2B5EF4-FFF2-40B4-BE49-F238E27FC236}">
                  <a16:creationId xmlns:a16="http://schemas.microsoft.com/office/drawing/2014/main" id="{C19F4B83-A6FD-2744-A903-4F9C90476F2A}"/>
                </a:ext>
              </a:extLst>
            </p:cNvPr>
            <p:cNvSpPr>
              <a:spLocks noChangeAspect="1"/>
            </p:cNvSpPr>
            <p:nvPr/>
          </p:nvSpPr>
          <p:spPr>
            <a:xfrm>
              <a:off x="539508" y="1676558"/>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7" name="椭圆 45">
              <a:extLst>
                <a:ext uri="{FF2B5EF4-FFF2-40B4-BE49-F238E27FC236}">
                  <a16:creationId xmlns:a16="http://schemas.microsoft.com/office/drawing/2014/main" id="{1AB53050-F563-FF4F-8CB5-3E868F06AA4C}"/>
                </a:ext>
              </a:extLst>
            </p:cNvPr>
            <p:cNvSpPr>
              <a:spLocks noChangeAspect="1"/>
            </p:cNvSpPr>
            <p:nvPr/>
          </p:nvSpPr>
          <p:spPr>
            <a:xfrm>
              <a:off x="936086" y="1712255"/>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8" name="椭圆 50">
              <a:extLst>
                <a:ext uri="{FF2B5EF4-FFF2-40B4-BE49-F238E27FC236}">
                  <a16:creationId xmlns:a16="http://schemas.microsoft.com/office/drawing/2014/main" id="{6C8D2F04-0307-D547-AAAB-30FEF1C3EF37}"/>
                </a:ext>
              </a:extLst>
            </p:cNvPr>
            <p:cNvSpPr>
              <a:spLocks noChangeAspect="1"/>
            </p:cNvSpPr>
            <p:nvPr/>
          </p:nvSpPr>
          <p:spPr>
            <a:xfrm>
              <a:off x="806333" y="2587773"/>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9" name="椭圆 52">
              <a:extLst>
                <a:ext uri="{FF2B5EF4-FFF2-40B4-BE49-F238E27FC236}">
                  <a16:creationId xmlns:a16="http://schemas.microsoft.com/office/drawing/2014/main" id="{C9D46B4D-F159-AD43-9968-E5FFBB2DA655}"/>
                </a:ext>
              </a:extLst>
            </p:cNvPr>
            <p:cNvSpPr>
              <a:spLocks noChangeAspect="1"/>
            </p:cNvSpPr>
            <p:nvPr/>
          </p:nvSpPr>
          <p:spPr>
            <a:xfrm>
              <a:off x="567794" y="2485542"/>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0" name="椭圆 53">
              <a:extLst>
                <a:ext uri="{FF2B5EF4-FFF2-40B4-BE49-F238E27FC236}">
                  <a16:creationId xmlns:a16="http://schemas.microsoft.com/office/drawing/2014/main" id="{D4DDA3B5-7D5B-EB4E-A0BC-8B4D2D064F57}"/>
                </a:ext>
              </a:extLst>
            </p:cNvPr>
            <p:cNvSpPr>
              <a:spLocks noChangeAspect="1"/>
            </p:cNvSpPr>
            <p:nvPr/>
          </p:nvSpPr>
          <p:spPr>
            <a:xfrm>
              <a:off x="1626489" y="2484669"/>
              <a:ext cx="108000" cy="108000"/>
            </a:xfrm>
            <a:prstGeom prst="ellipse">
              <a:avLst/>
            </a:prstGeom>
            <a:solidFill>
              <a:srgbClr val="FFC000"/>
            </a:solidFill>
            <a:ln w="12700">
              <a:solidFill>
                <a:srgbClr val="634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1" name="椭圆 80">
              <a:extLst>
                <a:ext uri="{FF2B5EF4-FFF2-40B4-BE49-F238E27FC236}">
                  <a16:creationId xmlns:a16="http://schemas.microsoft.com/office/drawing/2014/main" id="{60017040-4D23-3D4B-A82B-867969039417}"/>
                </a:ext>
              </a:extLst>
            </p:cNvPr>
            <p:cNvSpPr>
              <a:spLocks noChangeAspect="1"/>
            </p:cNvSpPr>
            <p:nvPr/>
          </p:nvSpPr>
          <p:spPr>
            <a:xfrm flipV="1">
              <a:off x="7214785" y="2712288"/>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2" name="椭圆 81">
              <a:extLst>
                <a:ext uri="{FF2B5EF4-FFF2-40B4-BE49-F238E27FC236}">
                  <a16:creationId xmlns:a16="http://schemas.microsoft.com/office/drawing/2014/main" id="{AC4E547A-D051-004D-9402-5226055B79E2}"/>
                </a:ext>
              </a:extLst>
            </p:cNvPr>
            <p:cNvSpPr>
              <a:spLocks noChangeAspect="1"/>
            </p:cNvSpPr>
            <p:nvPr/>
          </p:nvSpPr>
          <p:spPr>
            <a:xfrm flipV="1">
              <a:off x="8408043" y="348595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3" name="椭圆 82">
              <a:extLst>
                <a:ext uri="{FF2B5EF4-FFF2-40B4-BE49-F238E27FC236}">
                  <a16:creationId xmlns:a16="http://schemas.microsoft.com/office/drawing/2014/main" id="{7CF93717-6559-8E46-BE0A-B0095B5589E8}"/>
                </a:ext>
              </a:extLst>
            </p:cNvPr>
            <p:cNvSpPr>
              <a:spLocks noChangeAspect="1"/>
            </p:cNvSpPr>
            <p:nvPr/>
          </p:nvSpPr>
          <p:spPr>
            <a:xfrm flipV="1">
              <a:off x="8373319" y="415728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4" name="椭圆 83">
              <a:extLst>
                <a:ext uri="{FF2B5EF4-FFF2-40B4-BE49-F238E27FC236}">
                  <a16:creationId xmlns:a16="http://schemas.microsoft.com/office/drawing/2014/main" id="{86B79F4F-1B9F-2E41-B3C4-EF216CF3BF9B}"/>
                </a:ext>
              </a:extLst>
            </p:cNvPr>
            <p:cNvSpPr>
              <a:spLocks noChangeAspect="1"/>
            </p:cNvSpPr>
            <p:nvPr/>
          </p:nvSpPr>
          <p:spPr>
            <a:xfrm flipV="1">
              <a:off x="1575984" y="2009745"/>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5" name="椭圆 84">
              <a:extLst>
                <a:ext uri="{FF2B5EF4-FFF2-40B4-BE49-F238E27FC236}">
                  <a16:creationId xmlns:a16="http://schemas.microsoft.com/office/drawing/2014/main" id="{E7D694A8-247E-B64F-AADE-281507103C8B}"/>
                </a:ext>
              </a:extLst>
            </p:cNvPr>
            <p:cNvSpPr>
              <a:spLocks noChangeAspect="1"/>
            </p:cNvSpPr>
            <p:nvPr/>
          </p:nvSpPr>
          <p:spPr>
            <a:xfrm flipV="1">
              <a:off x="1416002" y="1551839"/>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6" name="椭圆 85">
              <a:extLst>
                <a:ext uri="{FF2B5EF4-FFF2-40B4-BE49-F238E27FC236}">
                  <a16:creationId xmlns:a16="http://schemas.microsoft.com/office/drawing/2014/main" id="{B7FE959B-6290-4246-A492-4551894456E9}"/>
                </a:ext>
              </a:extLst>
            </p:cNvPr>
            <p:cNvSpPr>
              <a:spLocks noChangeAspect="1"/>
            </p:cNvSpPr>
            <p:nvPr/>
          </p:nvSpPr>
          <p:spPr>
            <a:xfrm flipV="1">
              <a:off x="858353" y="1824550"/>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7" name="椭圆 86">
              <a:extLst>
                <a:ext uri="{FF2B5EF4-FFF2-40B4-BE49-F238E27FC236}">
                  <a16:creationId xmlns:a16="http://schemas.microsoft.com/office/drawing/2014/main" id="{E46036E0-E172-B643-8B52-703D8F8782F1}"/>
                </a:ext>
              </a:extLst>
            </p:cNvPr>
            <p:cNvSpPr>
              <a:spLocks noChangeAspect="1"/>
            </p:cNvSpPr>
            <p:nvPr/>
          </p:nvSpPr>
          <p:spPr>
            <a:xfrm flipV="1">
              <a:off x="1363170" y="215067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8" name="椭圆 87">
              <a:extLst>
                <a:ext uri="{FF2B5EF4-FFF2-40B4-BE49-F238E27FC236}">
                  <a16:creationId xmlns:a16="http://schemas.microsoft.com/office/drawing/2014/main" id="{671DB4AE-3224-F143-AF4D-36EC7D873A0D}"/>
                </a:ext>
              </a:extLst>
            </p:cNvPr>
            <p:cNvSpPr>
              <a:spLocks noChangeAspect="1"/>
            </p:cNvSpPr>
            <p:nvPr/>
          </p:nvSpPr>
          <p:spPr>
            <a:xfrm flipV="1">
              <a:off x="1274241" y="225867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9" name="椭圆 88">
              <a:extLst>
                <a:ext uri="{FF2B5EF4-FFF2-40B4-BE49-F238E27FC236}">
                  <a16:creationId xmlns:a16="http://schemas.microsoft.com/office/drawing/2014/main" id="{3C387551-F852-CB42-99FE-CBD49CB16BD6}"/>
                </a:ext>
              </a:extLst>
            </p:cNvPr>
            <p:cNvSpPr>
              <a:spLocks noChangeAspect="1"/>
            </p:cNvSpPr>
            <p:nvPr/>
          </p:nvSpPr>
          <p:spPr>
            <a:xfrm flipV="1">
              <a:off x="1050869" y="2119175"/>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0" name="椭圆 89">
              <a:extLst>
                <a:ext uri="{FF2B5EF4-FFF2-40B4-BE49-F238E27FC236}">
                  <a16:creationId xmlns:a16="http://schemas.microsoft.com/office/drawing/2014/main" id="{39E78815-FC9A-C14E-A9B1-A2A348AA91B0}"/>
                </a:ext>
              </a:extLst>
            </p:cNvPr>
            <p:cNvSpPr>
              <a:spLocks noChangeAspect="1"/>
            </p:cNvSpPr>
            <p:nvPr/>
          </p:nvSpPr>
          <p:spPr>
            <a:xfrm flipV="1">
              <a:off x="1235753" y="205323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1" name="椭圆 90">
              <a:extLst>
                <a:ext uri="{FF2B5EF4-FFF2-40B4-BE49-F238E27FC236}">
                  <a16:creationId xmlns:a16="http://schemas.microsoft.com/office/drawing/2014/main" id="{984A5287-1360-5240-A17B-4D5201B25536}"/>
                </a:ext>
              </a:extLst>
            </p:cNvPr>
            <p:cNvSpPr>
              <a:spLocks noChangeAspect="1"/>
            </p:cNvSpPr>
            <p:nvPr/>
          </p:nvSpPr>
          <p:spPr>
            <a:xfrm flipV="1">
              <a:off x="1595517" y="222562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2" name="椭圆 91">
              <a:extLst>
                <a:ext uri="{FF2B5EF4-FFF2-40B4-BE49-F238E27FC236}">
                  <a16:creationId xmlns:a16="http://schemas.microsoft.com/office/drawing/2014/main" id="{BED8911A-0999-474F-8117-553B64A58299}"/>
                </a:ext>
              </a:extLst>
            </p:cNvPr>
            <p:cNvSpPr>
              <a:spLocks noChangeAspect="1"/>
            </p:cNvSpPr>
            <p:nvPr/>
          </p:nvSpPr>
          <p:spPr>
            <a:xfrm flipV="1">
              <a:off x="912353" y="198869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3" name="椭圆 92">
              <a:extLst>
                <a:ext uri="{FF2B5EF4-FFF2-40B4-BE49-F238E27FC236}">
                  <a16:creationId xmlns:a16="http://schemas.microsoft.com/office/drawing/2014/main" id="{CEBC20C5-1FE1-9B47-AA3F-C135BB8C04AC}"/>
                </a:ext>
              </a:extLst>
            </p:cNvPr>
            <p:cNvSpPr>
              <a:spLocks noChangeAspect="1"/>
            </p:cNvSpPr>
            <p:nvPr/>
          </p:nvSpPr>
          <p:spPr>
            <a:xfrm flipV="1">
              <a:off x="1448567" y="263933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4" name="椭圆 93">
              <a:extLst>
                <a:ext uri="{FF2B5EF4-FFF2-40B4-BE49-F238E27FC236}">
                  <a16:creationId xmlns:a16="http://schemas.microsoft.com/office/drawing/2014/main" id="{B8F47A26-13FC-D64F-80BE-2396BB8ABD65}"/>
                </a:ext>
              </a:extLst>
            </p:cNvPr>
            <p:cNvSpPr>
              <a:spLocks noChangeAspect="1"/>
            </p:cNvSpPr>
            <p:nvPr/>
          </p:nvSpPr>
          <p:spPr>
            <a:xfrm flipV="1">
              <a:off x="1193734" y="263933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5" name="椭圆 94">
              <a:extLst>
                <a:ext uri="{FF2B5EF4-FFF2-40B4-BE49-F238E27FC236}">
                  <a16:creationId xmlns:a16="http://schemas.microsoft.com/office/drawing/2014/main" id="{7B81DD3E-AB0D-3343-A774-FD7A58235700}"/>
                </a:ext>
              </a:extLst>
            </p:cNvPr>
            <p:cNvSpPr>
              <a:spLocks noChangeAspect="1"/>
            </p:cNvSpPr>
            <p:nvPr/>
          </p:nvSpPr>
          <p:spPr>
            <a:xfrm flipV="1">
              <a:off x="472932" y="253954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6" name="椭圆 95">
              <a:extLst>
                <a:ext uri="{FF2B5EF4-FFF2-40B4-BE49-F238E27FC236}">
                  <a16:creationId xmlns:a16="http://schemas.microsoft.com/office/drawing/2014/main" id="{19EDAAE8-D7A4-3A4D-A8B1-7B2FA0794A43}"/>
                </a:ext>
              </a:extLst>
            </p:cNvPr>
            <p:cNvSpPr>
              <a:spLocks noChangeAspect="1"/>
            </p:cNvSpPr>
            <p:nvPr/>
          </p:nvSpPr>
          <p:spPr>
            <a:xfrm flipV="1">
              <a:off x="922031" y="237158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7" name="椭圆 96">
              <a:extLst>
                <a:ext uri="{FF2B5EF4-FFF2-40B4-BE49-F238E27FC236}">
                  <a16:creationId xmlns:a16="http://schemas.microsoft.com/office/drawing/2014/main" id="{A35D9222-A1F7-7542-9059-ADB223D48756}"/>
                </a:ext>
              </a:extLst>
            </p:cNvPr>
            <p:cNvSpPr>
              <a:spLocks noChangeAspect="1"/>
            </p:cNvSpPr>
            <p:nvPr/>
          </p:nvSpPr>
          <p:spPr>
            <a:xfrm flipV="1">
              <a:off x="1477073" y="308601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8" name="椭圆 97">
              <a:extLst>
                <a:ext uri="{FF2B5EF4-FFF2-40B4-BE49-F238E27FC236}">
                  <a16:creationId xmlns:a16="http://schemas.microsoft.com/office/drawing/2014/main" id="{A47888D1-A554-0042-94C5-4E3E7BED56AB}"/>
                </a:ext>
              </a:extLst>
            </p:cNvPr>
            <p:cNvSpPr>
              <a:spLocks noChangeAspect="1"/>
            </p:cNvSpPr>
            <p:nvPr/>
          </p:nvSpPr>
          <p:spPr>
            <a:xfrm flipV="1">
              <a:off x="1313655" y="407838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9" name="椭圆 98">
              <a:extLst>
                <a:ext uri="{FF2B5EF4-FFF2-40B4-BE49-F238E27FC236}">
                  <a16:creationId xmlns:a16="http://schemas.microsoft.com/office/drawing/2014/main" id="{C9E18944-5F3F-A241-B236-64EBFF34952E}"/>
                </a:ext>
              </a:extLst>
            </p:cNvPr>
            <p:cNvSpPr>
              <a:spLocks noChangeAspect="1"/>
            </p:cNvSpPr>
            <p:nvPr/>
          </p:nvSpPr>
          <p:spPr>
            <a:xfrm flipV="1">
              <a:off x="3511439" y="2415333"/>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0" name="椭圆 99">
              <a:extLst>
                <a:ext uri="{FF2B5EF4-FFF2-40B4-BE49-F238E27FC236}">
                  <a16:creationId xmlns:a16="http://schemas.microsoft.com/office/drawing/2014/main" id="{F90A599F-847D-994E-A176-833987D21B7F}"/>
                </a:ext>
              </a:extLst>
            </p:cNvPr>
            <p:cNvSpPr>
              <a:spLocks noChangeAspect="1"/>
            </p:cNvSpPr>
            <p:nvPr/>
          </p:nvSpPr>
          <p:spPr>
            <a:xfrm flipV="1">
              <a:off x="2737720" y="2684301"/>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1" name="椭圆 100">
              <a:extLst>
                <a:ext uri="{FF2B5EF4-FFF2-40B4-BE49-F238E27FC236}">
                  <a16:creationId xmlns:a16="http://schemas.microsoft.com/office/drawing/2014/main" id="{676D6CD0-4292-0A4D-A850-09527B4F80A4}"/>
                </a:ext>
              </a:extLst>
            </p:cNvPr>
            <p:cNvSpPr>
              <a:spLocks noChangeAspect="1"/>
            </p:cNvSpPr>
            <p:nvPr/>
          </p:nvSpPr>
          <p:spPr>
            <a:xfrm flipV="1">
              <a:off x="2407937" y="2189627"/>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2" name="椭圆 101">
              <a:extLst>
                <a:ext uri="{FF2B5EF4-FFF2-40B4-BE49-F238E27FC236}">
                  <a16:creationId xmlns:a16="http://schemas.microsoft.com/office/drawing/2014/main" id="{9D0CE703-4DCC-EF40-820E-90FEFC08A12B}"/>
                </a:ext>
              </a:extLst>
            </p:cNvPr>
            <p:cNvSpPr>
              <a:spLocks noChangeAspect="1"/>
            </p:cNvSpPr>
            <p:nvPr/>
          </p:nvSpPr>
          <p:spPr>
            <a:xfrm flipV="1">
              <a:off x="3863708" y="1530914"/>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3" name="椭圆 102">
              <a:extLst>
                <a:ext uri="{FF2B5EF4-FFF2-40B4-BE49-F238E27FC236}">
                  <a16:creationId xmlns:a16="http://schemas.microsoft.com/office/drawing/2014/main" id="{710E0B43-3574-F84E-A820-6F69E92495BC}"/>
                </a:ext>
              </a:extLst>
            </p:cNvPr>
            <p:cNvSpPr>
              <a:spLocks noChangeAspect="1"/>
            </p:cNvSpPr>
            <p:nvPr/>
          </p:nvSpPr>
          <p:spPr>
            <a:xfrm flipV="1">
              <a:off x="1890507" y="2713464"/>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4" name="椭圆 103">
              <a:extLst>
                <a:ext uri="{FF2B5EF4-FFF2-40B4-BE49-F238E27FC236}">
                  <a16:creationId xmlns:a16="http://schemas.microsoft.com/office/drawing/2014/main" id="{6766232D-E13C-C241-BD13-754A202F805E}"/>
                </a:ext>
              </a:extLst>
            </p:cNvPr>
            <p:cNvSpPr>
              <a:spLocks noChangeAspect="1"/>
            </p:cNvSpPr>
            <p:nvPr/>
          </p:nvSpPr>
          <p:spPr>
            <a:xfrm flipV="1">
              <a:off x="1830547" y="243614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5" name="椭圆 104">
              <a:extLst>
                <a:ext uri="{FF2B5EF4-FFF2-40B4-BE49-F238E27FC236}">
                  <a16:creationId xmlns:a16="http://schemas.microsoft.com/office/drawing/2014/main" id="{7755B55A-A1B6-5F4F-9521-61647A0809F4}"/>
                </a:ext>
              </a:extLst>
            </p:cNvPr>
            <p:cNvSpPr>
              <a:spLocks noChangeAspect="1"/>
            </p:cNvSpPr>
            <p:nvPr/>
          </p:nvSpPr>
          <p:spPr>
            <a:xfrm flipV="1">
              <a:off x="1683984" y="2382146"/>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6" name="椭圆 106">
              <a:extLst>
                <a:ext uri="{FF2B5EF4-FFF2-40B4-BE49-F238E27FC236}">
                  <a16:creationId xmlns:a16="http://schemas.microsoft.com/office/drawing/2014/main" id="{340CE7CF-42BD-CF4F-A032-39B2C52E91B8}"/>
                </a:ext>
              </a:extLst>
            </p:cNvPr>
            <p:cNvSpPr/>
            <p:nvPr/>
          </p:nvSpPr>
          <p:spPr>
            <a:xfrm flipV="1">
              <a:off x="7806069" y="276301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7" name="椭圆 107">
              <a:extLst>
                <a:ext uri="{FF2B5EF4-FFF2-40B4-BE49-F238E27FC236}">
                  <a16:creationId xmlns:a16="http://schemas.microsoft.com/office/drawing/2014/main" id="{055094AA-7940-5847-B631-A22E6398A72E}"/>
                </a:ext>
              </a:extLst>
            </p:cNvPr>
            <p:cNvSpPr/>
            <p:nvPr/>
          </p:nvSpPr>
          <p:spPr>
            <a:xfrm flipV="1">
              <a:off x="8065230" y="296839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8" name="椭圆 108">
              <a:extLst>
                <a:ext uri="{FF2B5EF4-FFF2-40B4-BE49-F238E27FC236}">
                  <a16:creationId xmlns:a16="http://schemas.microsoft.com/office/drawing/2014/main" id="{EC32CE96-0CA4-014A-9C03-674E728AFBC3}"/>
                </a:ext>
              </a:extLst>
            </p:cNvPr>
            <p:cNvSpPr/>
            <p:nvPr/>
          </p:nvSpPr>
          <p:spPr>
            <a:xfrm flipV="1">
              <a:off x="8037466" y="2792301"/>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9" name="椭圆 109">
              <a:extLst>
                <a:ext uri="{FF2B5EF4-FFF2-40B4-BE49-F238E27FC236}">
                  <a16:creationId xmlns:a16="http://schemas.microsoft.com/office/drawing/2014/main" id="{E5A2A440-CFD2-F74D-B7D4-D65C1DCFAB6F}"/>
                </a:ext>
              </a:extLst>
            </p:cNvPr>
            <p:cNvSpPr/>
            <p:nvPr/>
          </p:nvSpPr>
          <p:spPr>
            <a:xfrm flipV="1">
              <a:off x="7934628" y="286039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0" name="椭圆 110">
              <a:extLst>
                <a:ext uri="{FF2B5EF4-FFF2-40B4-BE49-F238E27FC236}">
                  <a16:creationId xmlns:a16="http://schemas.microsoft.com/office/drawing/2014/main" id="{D02AFDAA-21DB-5245-B2D3-4DB5E4684EDA}"/>
                </a:ext>
              </a:extLst>
            </p:cNvPr>
            <p:cNvSpPr/>
            <p:nvPr/>
          </p:nvSpPr>
          <p:spPr>
            <a:xfrm flipV="1">
              <a:off x="7831790" y="288031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1" name="椭圆 111">
              <a:extLst>
                <a:ext uri="{FF2B5EF4-FFF2-40B4-BE49-F238E27FC236}">
                  <a16:creationId xmlns:a16="http://schemas.microsoft.com/office/drawing/2014/main" id="{2D8463FD-F306-4B4B-A6C9-B68816A1CD22}"/>
                </a:ext>
              </a:extLst>
            </p:cNvPr>
            <p:cNvSpPr/>
            <p:nvPr/>
          </p:nvSpPr>
          <p:spPr>
            <a:xfrm flipV="1">
              <a:off x="8137291" y="28293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2" name="椭圆 112">
              <a:extLst>
                <a:ext uri="{FF2B5EF4-FFF2-40B4-BE49-F238E27FC236}">
                  <a16:creationId xmlns:a16="http://schemas.microsoft.com/office/drawing/2014/main" id="{96034F57-2861-B24C-ADB7-8850304B989A}"/>
                </a:ext>
              </a:extLst>
            </p:cNvPr>
            <p:cNvSpPr/>
            <p:nvPr/>
          </p:nvSpPr>
          <p:spPr>
            <a:xfrm flipV="1">
              <a:off x="8249757" y="284892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3" name="椭圆 113">
              <a:extLst>
                <a:ext uri="{FF2B5EF4-FFF2-40B4-BE49-F238E27FC236}">
                  <a16:creationId xmlns:a16="http://schemas.microsoft.com/office/drawing/2014/main" id="{7A0DC5FB-213D-9740-BEA7-F955F6D7A426}"/>
                </a:ext>
              </a:extLst>
            </p:cNvPr>
            <p:cNvSpPr/>
            <p:nvPr/>
          </p:nvSpPr>
          <p:spPr>
            <a:xfrm flipV="1">
              <a:off x="7752069" y="306613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4" name="椭圆 114">
              <a:extLst>
                <a:ext uri="{FF2B5EF4-FFF2-40B4-BE49-F238E27FC236}">
                  <a16:creationId xmlns:a16="http://schemas.microsoft.com/office/drawing/2014/main" id="{A7977234-01E9-6341-A08A-9A8F11B2BF07}"/>
                </a:ext>
              </a:extLst>
            </p:cNvPr>
            <p:cNvSpPr/>
            <p:nvPr/>
          </p:nvSpPr>
          <p:spPr>
            <a:xfrm flipV="1">
              <a:off x="8022494" y="40000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5" name="椭圆 115">
              <a:extLst>
                <a:ext uri="{FF2B5EF4-FFF2-40B4-BE49-F238E27FC236}">
                  <a16:creationId xmlns:a16="http://schemas.microsoft.com/office/drawing/2014/main" id="{BC50BA8E-1DA9-F642-B25A-74501171462A}"/>
                </a:ext>
              </a:extLst>
            </p:cNvPr>
            <p:cNvSpPr/>
            <p:nvPr/>
          </p:nvSpPr>
          <p:spPr>
            <a:xfrm flipV="1">
              <a:off x="7968706" y="321771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6" name="椭圆 116">
              <a:extLst>
                <a:ext uri="{FF2B5EF4-FFF2-40B4-BE49-F238E27FC236}">
                  <a16:creationId xmlns:a16="http://schemas.microsoft.com/office/drawing/2014/main" id="{B1785EE9-34D8-BA49-8EED-FB5508639602}"/>
                </a:ext>
              </a:extLst>
            </p:cNvPr>
            <p:cNvSpPr/>
            <p:nvPr/>
          </p:nvSpPr>
          <p:spPr>
            <a:xfrm flipV="1">
              <a:off x="8319319" y="312205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7" name="椭圆 117">
              <a:extLst>
                <a:ext uri="{FF2B5EF4-FFF2-40B4-BE49-F238E27FC236}">
                  <a16:creationId xmlns:a16="http://schemas.microsoft.com/office/drawing/2014/main" id="{64F5465F-078A-614C-8F02-2E05810E8C5B}"/>
                </a:ext>
              </a:extLst>
            </p:cNvPr>
            <p:cNvSpPr/>
            <p:nvPr/>
          </p:nvSpPr>
          <p:spPr>
            <a:xfrm flipV="1">
              <a:off x="8330555" y="39169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8" name="椭圆 118">
              <a:extLst>
                <a:ext uri="{FF2B5EF4-FFF2-40B4-BE49-F238E27FC236}">
                  <a16:creationId xmlns:a16="http://schemas.microsoft.com/office/drawing/2014/main" id="{09CE0CC2-6E4F-C145-810D-B6BB919B0C69}"/>
                </a:ext>
              </a:extLst>
            </p:cNvPr>
            <p:cNvSpPr/>
            <p:nvPr/>
          </p:nvSpPr>
          <p:spPr>
            <a:xfrm flipV="1">
              <a:off x="7885580" y="355022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9" name="椭圆 119">
              <a:extLst>
                <a:ext uri="{FF2B5EF4-FFF2-40B4-BE49-F238E27FC236}">
                  <a16:creationId xmlns:a16="http://schemas.microsoft.com/office/drawing/2014/main" id="{453F8EA7-D994-0549-B8A6-1B7DD491E76F}"/>
                </a:ext>
              </a:extLst>
            </p:cNvPr>
            <p:cNvSpPr/>
            <p:nvPr/>
          </p:nvSpPr>
          <p:spPr>
            <a:xfrm flipV="1">
              <a:off x="8149631" y="311503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0" name="椭圆 120">
              <a:extLst>
                <a:ext uri="{FF2B5EF4-FFF2-40B4-BE49-F238E27FC236}">
                  <a16:creationId xmlns:a16="http://schemas.microsoft.com/office/drawing/2014/main" id="{6FA8C387-A3D5-BE4C-A1B3-97903C23858A}"/>
                </a:ext>
              </a:extLst>
            </p:cNvPr>
            <p:cNvSpPr/>
            <p:nvPr/>
          </p:nvSpPr>
          <p:spPr>
            <a:xfrm flipV="1">
              <a:off x="8379453" y="32128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1" name="椭圆 121">
              <a:extLst>
                <a:ext uri="{FF2B5EF4-FFF2-40B4-BE49-F238E27FC236}">
                  <a16:creationId xmlns:a16="http://schemas.microsoft.com/office/drawing/2014/main" id="{CD3ADCB3-02C5-5840-B22E-49DE5F53A850}"/>
                </a:ext>
              </a:extLst>
            </p:cNvPr>
            <p:cNvSpPr/>
            <p:nvPr/>
          </p:nvSpPr>
          <p:spPr>
            <a:xfrm flipV="1">
              <a:off x="7849866" y="308080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2" name="椭圆 122">
              <a:extLst>
                <a:ext uri="{FF2B5EF4-FFF2-40B4-BE49-F238E27FC236}">
                  <a16:creationId xmlns:a16="http://schemas.microsoft.com/office/drawing/2014/main" id="{417FFE3A-1BFC-4240-89AA-BFA6D14CA4AD}"/>
                </a:ext>
              </a:extLst>
            </p:cNvPr>
            <p:cNvSpPr>
              <a:spLocks noChangeAspect="1"/>
            </p:cNvSpPr>
            <p:nvPr/>
          </p:nvSpPr>
          <p:spPr>
            <a:xfrm flipV="1">
              <a:off x="6867675" y="1351542"/>
              <a:ext cx="108000" cy="108000"/>
            </a:xfrm>
            <a:prstGeom prst="ellipse">
              <a:avLst/>
            </a:prstGeom>
            <a:solidFill>
              <a:srgbClr val="0070C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3" name="椭圆 124">
              <a:extLst>
                <a:ext uri="{FF2B5EF4-FFF2-40B4-BE49-F238E27FC236}">
                  <a16:creationId xmlns:a16="http://schemas.microsoft.com/office/drawing/2014/main" id="{8256EB26-0F74-E642-9DE7-6B3C2F9EF568}"/>
                </a:ext>
              </a:extLst>
            </p:cNvPr>
            <p:cNvSpPr/>
            <p:nvPr/>
          </p:nvSpPr>
          <p:spPr>
            <a:xfrm flipV="1">
              <a:off x="1222867" y="216152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4" name="椭圆 125">
              <a:extLst>
                <a:ext uri="{FF2B5EF4-FFF2-40B4-BE49-F238E27FC236}">
                  <a16:creationId xmlns:a16="http://schemas.microsoft.com/office/drawing/2014/main" id="{F3079585-F2A2-B040-B03B-517B342ED745}"/>
                </a:ext>
              </a:extLst>
            </p:cNvPr>
            <p:cNvSpPr/>
            <p:nvPr/>
          </p:nvSpPr>
          <p:spPr>
            <a:xfrm flipV="1">
              <a:off x="1550487" y="23815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5" name="椭圆 126">
              <a:extLst>
                <a:ext uri="{FF2B5EF4-FFF2-40B4-BE49-F238E27FC236}">
                  <a16:creationId xmlns:a16="http://schemas.microsoft.com/office/drawing/2014/main" id="{D293C11A-F7F5-6744-9A3B-BC172146B148}"/>
                </a:ext>
              </a:extLst>
            </p:cNvPr>
            <p:cNvSpPr/>
            <p:nvPr/>
          </p:nvSpPr>
          <p:spPr>
            <a:xfrm flipV="1">
              <a:off x="968596" y="15845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6" name="椭圆 127">
              <a:extLst>
                <a:ext uri="{FF2B5EF4-FFF2-40B4-BE49-F238E27FC236}">
                  <a16:creationId xmlns:a16="http://schemas.microsoft.com/office/drawing/2014/main" id="{FF4159BA-A496-7843-95C3-57DB3A161C33}"/>
                </a:ext>
              </a:extLst>
            </p:cNvPr>
            <p:cNvSpPr/>
            <p:nvPr/>
          </p:nvSpPr>
          <p:spPr>
            <a:xfrm flipV="1">
              <a:off x="576636" y="227472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7" name="椭圆 128">
              <a:extLst>
                <a:ext uri="{FF2B5EF4-FFF2-40B4-BE49-F238E27FC236}">
                  <a16:creationId xmlns:a16="http://schemas.microsoft.com/office/drawing/2014/main" id="{EC77C7B2-2884-E04E-84E2-0ED936CAEFA5}"/>
                </a:ext>
              </a:extLst>
            </p:cNvPr>
            <p:cNvSpPr/>
            <p:nvPr/>
          </p:nvSpPr>
          <p:spPr>
            <a:xfrm flipV="1">
              <a:off x="528511" y="17899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8" name="椭圆 129">
              <a:extLst>
                <a:ext uri="{FF2B5EF4-FFF2-40B4-BE49-F238E27FC236}">
                  <a16:creationId xmlns:a16="http://schemas.microsoft.com/office/drawing/2014/main" id="{C6BF0789-4133-8C49-988C-6C355E8BDA91}"/>
                </a:ext>
              </a:extLst>
            </p:cNvPr>
            <p:cNvSpPr/>
            <p:nvPr/>
          </p:nvSpPr>
          <p:spPr>
            <a:xfrm flipV="1">
              <a:off x="968597" y="189258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9" name="椭圆 130">
              <a:extLst>
                <a:ext uri="{FF2B5EF4-FFF2-40B4-BE49-F238E27FC236}">
                  <a16:creationId xmlns:a16="http://schemas.microsoft.com/office/drawing/2014/main" id="{79AD50ED-1473-2349-BB0A-E57947C68710}"/>
                </a:ext>
              </a:extLst>
            </p:cNvPr>
            <p:cNvSpPr/>
            <p:nvPr/>
          </p:nvSpPr>
          <p:spPr>
            <a:xfrm flipV="1">
              <a:off x="675206" y="217619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0" name="椭圆 131">
              <a:extLst>
                <a:ext uri="{FF2B5EF4-FFF2-40B4-BE49-F238E27FC236}">
                  <a16:creationId xmlns:a16="http://schemas.microsoft.com/office/drawing/2014/main" id="{94CE1640-8647-3D40-8AF1-EA5E9B266073}"/>
                </a:ext>
              </a:extLst>
            </p:cNvPr>
            <p:cNvSpPr/>
            <p:nvPr/>
          </p:nvSpPr>
          <p:spPr>
            <a:xfrm flipV="1">
              <a:off x="513841" y="218597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1" name="椭圆 132">
              <a:extLst>
                <a:ext uri="{FF2B5EF4-FFF2-40B4-BE49-F238E27FC236}">
                  <a16:creationId xmlns:a16="http://schemas.microsoft.com/office/drawing/2014/main" id="{9C8B4298-191D-3D44-87EB-58EBB3EB4880}"/>
                </a:ext>
              </a:extLst>
            </p:cNvPr>
            <p:cNvSpPr/>
            <p:nvPr/>
          </p:nvSpPr>
          <p:spPr>
            <a:xfrm flipV="1">
              <a:off x="1071283" y="23717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2" name="椭圆 133">
              <a:extLst>
                <a:ext uri="{FF2B5EF4-FFF2-40B4-BE49-F238E27FC236}">
                  <a16:creationId xmlns:a16="http://schemas.microsoft.com/office/drawing/2014/main" id="{932D80F7-3359-E54A-A6D8-9F9FC46F4A0C}"/>
                </a:ext>
              </a:extLst>
            </p:cNvPr>
            <p:cNvSpPr/>
            <p:nvPr/>
          </p:nvSpPr>
          <p:spPr>
            <a:xfrm flipV="1">
              <a:off x="753443" y="194637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3" name="椭圆 134">
              <a:extLst>
                <a:ext uri="{FF2B5EF4-FFF2-40B4-BE49-F238E27FC236}">
                  <a16:creationId xmlns:a16="http://schemas.microsoft.com/office/drawing/2014/main" id="{0A805B78-1403-7D4C-A6D3-47C615219500}"/>
                </a:ext>
              </a:extLst>
            </p:cNvPr>
            <p:cNvSpPr/>
            <p:nvPr/>
          </p:nvSpPr>
          <p:spPr>
            <a:xfrm flipV="1">
              <a:off x="1367233" y="145042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4" name="椭圆 135">
              <a:extLst>
                <a:ext uri="{FF2B5EF4-FFF2-40B4-BE49-F238E27FC236}">
                  <a16:creationId xmlns:a16="http://schemas.microsoft.com/office/drawing/2014/main" id="{01953DC7-7E8E-3D46-A9E0-69E8BE9603B2}"/>
                </a:ext>
              </a:extLst>
            </p:cNvPr>
            <p:cNvSpPr/>
            <p:nvPr/>
          </p:nvSpPr>
          <p:spPr>
            <a:xfrm flipV="1">
              <a:off x="1401957" y="125365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5" name="椭圆 136">
              <a:extLst>
                <a:ext uri="{FF2B5EF4-FFF2-40B4-BE49-F238E27FC236}">
                  <a16:creationId xmlns:a16="http://schemas.microsoft.com/office/drawing/2014/main" id="{17CE8D35-940F-A641-B4A7-9CD50FB47D05}"/>
                </a:ext>
              </a:extLst>
            </p:cNvPr>
            <p:cNvSpPr/>
            <p:nvPr/>
          </p:nvSpPr>
          <p:spPr>
            <a:xfrm flipV="1">
              <a:off x="1182039" y="113791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6" name="椭圆 137">
              <a:extLst>
                <a:ext uri="{FF2B5EF4-FFF2-40B4-BE49-F238E27FC236}">
                  <a16:creationId xmlns:a16="http://schemas.microsoft.com/office/drawing/2014/main" id="{6CA0CE9D-9068-B34B-961B-7D81455C7618}"/>
                </a:ext>
              </a:extLst>
            </p:cNvPr>
            <p:cNvSpPr/>
            <p:nvPr/>
          </p:nvSpPr>
          <p:spPr>
            <a:xfrm flipV="1">
              <a:off x="967908" y="134625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7" name="椭圆 138">
              <a:extLst>
                <a:ext uri="{FF2B5EF4-FFF2-40B4-BE49-F238E27FC236}">
                  <a16:creationId xmlns:a16="http://schemas.microsoft.com/office/drawing/2014/main" id="{B2773383-224C-1E4F-A96B-5F9E8C1CD5AE}"/>
                </a:ext>
              </a:extLst>
            </p:cNvPr>
            <p:cNvSpPr/>
            <p:nvPr/>
          </p:nvSpPr>
          <p:spPr>
            <a:xfrm flipV="1">
              <a:off x="565061" y="2378897"/>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8" name="椭圆 139">
              <a:extLst>
                <a:ext uri="{FF2B5EF4-FFF2-40B4-BE49-F238E27FC236}">
                  <a16:creationId xmlns:a16="http://schemas.microsoft.com/office/drawing/2014/main" id="{E947BBE5-55AF-2645-BC5F-AF69C60D82A1}"/>
                </a:ext>
              </a:extLst>
            </p:cNvPr>
            <p:cNvSpPr/>
            <p:nvPr/>
          </p:nvSpPr>
          <p:spPr>
            <a:xfrm flipV="1">
              <a:off x="1349075" y="334406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9" name="椭圆 140">
              <a:extLst>
                <a:ext uri="{FF2B5EF4-FFF2-40B4-BE49-F238E27FC236}">
                  <a16:creationId xmlns:a16="http://schemas.microsoft.com/office/drawing/2014/main" id="{F289028E-C8C0-D448-9B46-DBB77A8D9E49}"/>
                </a:ext>
              </a:extLst>
            </p:cNvPr>
            <p:cNvSpPr/>
            <p:nvPr/>
          </p:nvSpPr>
          <p:spPr>
            <a:xfrm flipV="1">
              <a:off x="1690529" y="330355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0" name="椭圆 141">
              <a:extLst>
                <a:ext uri="{FF2B5EF4-FFF2-40B4-BE49-F238E27FC236}">
                  <a16:creationId xmlns:a16="http://schemas.microsoft.com/office/drawing/2014/main" id="{082E8FD9-0611-5B4A-A975-9FF91AC1BE55}"/>
                </a:ext>
              </a:extLst>
            </p:cNvPr>
            <p:cNvSpPr/>
            <p:nvPr/>
          </p:nvSpPr>
          <p:spPr>
            <a:xfrm flipV="1">
              <a:off x="1389587" y="367394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1" name="椭圆 142">
              <a:extLst>
                <a:ext uri="{FF2B5EF4-FFF2-40B4-BE49-F238E27FC236}">
                  <a16:creationId xmlns:a16="http://schemas.microsoft.com/office/drawing/2014/main" id="{DD5C6982-D400-204C-934D-AD8E865376FB}"/>
                </a:ext>
              </a:extLst>
            </p:cNvPr>
            <p:cNvSpPr/>
            <p:nvPr/>
          </p:nvSpPr>
          <p:spPr>
            <a:xfrm flipV="1">
              <a:off x="1487972" y="37839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2" name="椭圆 143">
              <a:extLst>
                <a:ext uri="{FF2B5EF4-FFF2-40B4-BE49-F238E27FC236}">
                  <a16:creationId xmlns:a16="http://schemas.microsoft.com/office/drawing/2014/main" id="{977CCDD1-510A-9A41-A76B-2E8245ABE1E8}"/>
                </a:ext>
              </a:extLst>
            </p:cNvPr>
            <p:cNvSpPr/>
            <p:nvPr/>
          </p:nvSpPr>
          <p:spPr>
            <a:xfrm flipV="1">
              <a:off x="1702104" y="3668155"/>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3" name="椭圆 144">
              <a:extLst>
                <a:ext uri="{FF2B5EF4-FFF2-40B4-BE49-F238E27FC236}">
                  <a16:creationId xmlns:a16="http://schemas.microsoft.com/office/drawing/2014/main" id="{31094F45-C2DC-3D44-998E-3FBA147EC7BD}"/>
                </a:ext>
              </a:extLst>
            </p:cNvPr>
            <p:cNvSpPr/>
            <p:nvPr/>
          </p:nvSpPr>
          <p:spPr>
            <a:xfrm flipV="1">
              <a:off x="1181242" y="3610283"/>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4" name="椭圆 145">
              <a:extLst>
                <a:ext uri="{FF2B5EF4-FFF2-40B4-BE49-F238E27FC236}">
                  <a16:creationId xmlns:a16="http://schemas.microsoft.com/office/drawing/2014/main" id="{EC39013D-55AD-1D42-9FDC-3DF2238447D6}"/>
                </a:ext>
              </a:extLst>
            </p:cNvPr>
            <p:cNvSpPr/>
            <p:nvPr/>
          </p:nvSpPr>
          <p:spPr>
            <a:xfrm flipV="1">
              <a:off x="1412736" y="347138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5" name="椭圆 146">
              <a:extLst>
                <a:ext uri="{FF2B5EF4-FFF2-40B4-BE49-F238E27FC236}">
                  <a16:creationId xmlns:a16="http://schemas.microsoft.com/office/drawing/2014/main" id="{7185015F-4D91-FA44-A22D-86F13E461B96}"/>
                </a:ext>
              </a:extLst>
            </p:cNvPr>
            <p:cNvSpPr/>
            <p:nvPr/>
          </p:nvSpPr>
          <p:spPr>
            <a:xfrm flipV="1">
              <a:off x="1700247" y="2532904"/>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6" name="椭圆 147">
              <a:extLst>
                <a:ext uri="{FF2B5EF4-FFF2-40B4-BE49-F238E27FC236}">
                  <a16:creationId xmlns:a16="http://schemas.microsoft.com/office/drawing/2014/main" id="{46535BFB-EE39-1045-B673-4B40B3F55375}"/>
                </a:ext>
              </a:extLst>
            </p:cNvPr>
            <p:cNvSpPr/>
            <p:nvPr/>
          </p:nvSpPr>
          <p:spPr>
            <a:xfrm flipV="1">
              <a:off x="1885442" y="294959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7" name="椭圆 148">
              <a:extLst>
                <a:ext uri="{FF2B5EF4-FFF2-40B4-BE49-F238E27FC236}">
                  <a16:creationId xmlns:a16="http://schemas.microsoft.com/office/drawing/2014/main" id="{38A13109-0330-834F-A178-D96648560299}"/>
                </a:ext>
              </a:extLst>
            </p:cNvPr>
            <p:cNvSpPr/>
            <p:nvPr/>
          </p:nvSpPr>
          <p:spPr>
            <a:xfrm flipV="1">
              <a:off x="2406303" y="2388220"/>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8" name="椭圆 149">
              <a:extLst>
                <a:ext uri="{FF2B5EF4-FFF2-40B4-BE49-F238E27FC236}">
                  <a16:creationId xmlns:a16="http://schemas.microsoft.com/office/drawing/2014/main" id="{43EE0FD8-E3A4-8141-84A9-E7718FF33F2E}"/>
                </a:ext>
              </a:extLst>
            </p:cNvPr>
            <p:cNvSpPr/>
            <p:nvPr/>
          </p:nvSpPr>
          <p:spPr>
            <a:xfrm flipV="1">
              <a:off x="2244258" y="2231961"/>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9" name="椭圆 150">
              <a:extLst>
                <a:ext uri="{FF2B5EF4-FFF2-40B4-BE49-F238E27FC236}">
                  <a16:creationId xmlns:a16="http://schemas.microsoft.com/office/drawing/2014/main" id="{8F7F2036-0CF6-B043-A514-61D8E9E9139F}"/>
                </a:ext>
              </a:extLst>
            </p:cNvPr>
            <p:cNvSpPr/>
            <p:nvPr/>
          </p:nvSpPr>
          <p:spPr>
            <a:xfrm flipV="1">
              <a:off x="3291767" y="31868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0" name="椭圆 151">
              <a:extLst>
                <a:ext uri="{FF2B5EF4-FFF2-40B4-BE49-F238E27FC236}">
                  <a16:creationId xmlns:a16="http://schemas.microsoft.com/office/drawing/2014/main" id="{D3B78891-A47C-874C-B1CD-C88481299D3D}"/>
                </a:ext>
              </a:extLst>
            </p:cNvPr>
            <p:cNvSpPr/>
            <p:nvPr/>
          </p:nvSpPr>
          <p:spPr>
            <a:xfrm flipV="1">
              <a:off x="3621645" y="272967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1" name="椭圆 152">
              <a:extLst>
                <a:ext uri="{FF2B5EF4-FFF2-40B4-BE49-F238E27FC236}">
                  <a16:creationId xmlns:a16="http://schemas.microsoft.com/office/drawing/2014/main" id="{D28F9709-264B-A64A-AFE5-5C32A0B7C6A8}"/>
                </a:ext>
              </a:extLst>
            </p:cNvPr>
            <p:cNvSpPr/>
            <p:nvPr/>
          </p:nvSpPr>
          <p:spPr>
            <a:xfrm flipV="1">
              <a:off x="4235104" y="2324558"/>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2" name="椭圆 153">
              <a:extLst>
                <a:ext uri="{FF2B5EF4-FFF2-40B4-BE49-F238E27FC236}">
                  <a16:creationId xmlns:a16="http://schemas.microsoft.com/office/drawing/2014/main" id="{48DB6CCF-F444-F743-B95C-4C5CC79446EA}"/>
                </a:ext>
              </a:extLst>
            </p:cNvPr>
            <p:cNvSpPr/>
            <p:nvPr/>
          </p:nvSpPr>
          <p:spPr>
            <a:xfrm flipV="1">
              <a:off x="2770906" y="3111636"/>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3" name="椭圆 154">
              <a:extLst>
                <a:ext uri="{FF2B5EF4-FFF2-40B4-BE49-F238E27FC236}">
                  <a16:creationId xmlns:a16="http://schemas.microsoft.com/office/drawing/2014/main" id="{88732DFF-995C-9A4F-805F-A9436CA32D6C}"/>
                </a:ext>
              </a:extLst>
            </p:cNvPr>
            <p:cNvSpPr/>
            <p:nvPr/>
          </p:nvSpPr>
          <p:spPr>
            <a:xfrm flipV="1">
              <a:off x="3818415" y="3019039"/>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4" name="椭圆 155">
              <a:extLst>
                <a:ext uri="{FF2B5EF4-FFF2-40B4-BE49-F238E27FC236}">
                  <a16:creationId xmlns:a16="http://schemas.microsoft.com/office/drawing/2014/main" id="{646251BB-30C1-BF41-B23A-28A50D4E943B}"/>
                </a:ext>
              </a:extLst>
            </p:cNvPr>
            <p:cNvSpPr/>
            <p:nvPr/>
          </p:nvSpPr>
          <p:spPr>
            <a:xfrm flipV="1">
              <a:off x="4154081" y="3950802"/>
              <a:ext cx="108000" cy="108000"/>
            </a:xfrm>
            <a:prstGeom prst="ellipse">
              <a:avLst/>
            </a:prstGeom>
            <a:solidFill>
              <a:srgbClr val="FF0000"/>
            </a:solidFill>
            <a:ln w="12700">
              <a:solidFill>
                <a:srgbClr val="8E0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世界各地的犹太人</a:t>
            </a:r>
          </a:p>
        </p:txBody>
      </p:sp>
      <p:pic>
        <p:nvPicPr>
          <p:cNvPr id="10" name="图片 9">
            <a:extLst>
              <a:ext uri="{FF2B5EF4-FFF2-40B4-BE49-F238E27FC236}">
                <a16:creationId xmlns:a16="http://schemas.microsoft.com/office/drawing/2014/main" id="{9336D728-6534-6A40-B03A-42F62B294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3711298"/>
            <a:ext cx="3124199" cy="31241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2704C64D-46F8-4F4B-96ED-84C099EDD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16" y="3711298"/>
            <a:ext cx="5568461" cy="31322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1774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预言</a:t>
            </a:r>
          </a:p>
        </p:txBody>
      </p:sp>
      <p:sp>
        <p:nvSpPr>
          <p:cNvPr id="3" name="矩形 2">
            <a:extLst>
              <a:ext uri="{FF2B5EF4-FFF2-40B4-BE49-F238E27FC236}">
                <a16:creationId xmlns:a16="http://schemas.microsoft.com/office/drawing/2014/main" id="{6CB878CC-A764-9147-ACB4-4EDC8BD3ADBB}"/>
              </a:ext>
            </a:extLst>
          </p:cNvPr>
          <p:cNvSpPr/>
          <p:nvPr/>
        </p:nvSpPr>
        <p:spPr>
          <a:xfrm>
            <a:off x="1356191" y="3224850"/>
            <a:ext cx="6848679" cy="1224118"/>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申命记</a:t>
            </a:r>
            <a:r>
              <a:rPr lang="en-US" altLang="zh-CN" sz="3200" dirty="0">
                <a:latin typeface="Microsoft YaHei" panose="020B0503020204020204" pitchFamily="34" charset="-122"/>
                <a:ea typeface="Microsoft YaHei" panose="020B0503020204020204" pitchFamily="34" charset="-122"/>
              </a:rPr>
              <a:t>28:65 </a:t>
            </a:r>
            <a:r>
              <a:rPr lang="zh-CN" altLang="en-US" sz="3200" dirty="0">
                <a:latin typeface="Microsoft YaHei" panose="020B0503020204020204" pitchFamily="34" charset="-122"/>
                <a:ea typeface="Microsoft YaHei" panose="020B0503020204020204" pitchFamily="34" charset="-122"/>
              </a:rPr>
              <a:t>在那些国中，你必不得安逸，也不得落脚之地。</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529982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a:solidFill>
                  <a:srgbClr val="002060"/>
                </a:solidFill>
                <a:latin typeface="+mj-lt"/>
                <a:ea typeface="汉仪大宋简" panose="02010609000101010101" pitchFamily="49" charset="-122"/>
              </a:rPr>
              <a:t>复习：证实圣经是真理的三个步骤</a:t>
            </a:r>
          </a:p>
        </p:txBody>
      </p:sp>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第二：</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8621" y="2997199"/>
            <a:ext cx="3031121" cy="3530921"/>
          </a:xfrm>
          <a:prstGeom prst="rect">
            <a:avLst/>
          </a:prstGeom>
          <a:solidFill>
            <a:srgbClr val="FFFFFF">
              <a:shade val="85000"/>
            </a:srgbClr>
          </a:solidFill>
          <a:ln w="952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第一：</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犹太人四处被迫害</a:t>
            </a:r>
          </a:p>
        </p:txBody>
      </p:sp>
      <p:pic>
        <p:nvPicPr>
          <p:cNvPr id="2" name="Picture 1">
            <a:extLst>
              <a:ext uri="{FF2B5EF4-FFF2-40B4-BE49-F238E27FC236}">
                <a16:creationId xmlns:a16="http://schemas.microsoft.com/office/drawing/2014/main" id="{0C54266B-7B06-3F42-9333-1F9FD9A8266C}"/>
              </a:ext>
            </a:extLst>
          </p:cNvPr>
          <p:cNvPicPr>
            <a:picLocks noChangeAspect="1"/>
          </p:cNvPicPr>
          <p:nvPr/>
        </p:nvPicPr>
        <p:blipFill>
          <a:blip r:embed="rId3"/>
          <a:stretch>
            <a:fillRect/>
          </a:stretch>
        </p:blipFill>
        <p:spPr>
          <a:xfrm>
            <a:off x="393976" y="1448841"/>
            <a:ext cx="2001148" cy="1447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FC540A49-98DF-5048-98CC-C1D54632B940}"/>
              </a:ext>
            </a:extLst>
          </p:cNvPr>
          <p:cNvSpPr txBox="1"/>
          <p:nvPr/>
        </p:nvSpPr>
        <p:spPr>
          <a:xfrm>
            <a:off x="220073" y="2952041"/>
            <a:ext cx="2322915" cy="707886"/>
          </a:xfrm>
          <a:prstGeom prst="rect">
            <a:avLst/>
          </a:prstGeom>
          <a:noFill/>
        </p:spPr>
        <p:txBody>
          <a:bodyPr wrap="square" rtlCol="0">
            <a:spAutoFit/>
          </a:bodyPr>
          <a:lstStyle/>
          <a:p>
            <a:pPr algn="ctr"/>
            <a:r>
              <a:rPr lang="en-US" sz="2000" dirty="0">
                <a:latin typeface="Microsoft YaHei" panose="020B0503020204020204" pitchFamily="34" charset="-122"/>
                <a:ea typeface="Microsoft YaHei" panose="020B0503020204020204" pitchFamily="34" charset="-122"/>
              </a:rPr>
              <a:t>1290</a:t>
            </a:r>
            <a:r>
              <a:rPr lang="zh-CN" altLang="en-US" sz="2000" dirty="0">
                <a:latin typeface="Microsoft YaHei" panose="020B0503020204020204" pitchFamily="34" charset="-122"/>
                <a:ea typeface="Microsoft YaHei" panose="020B0503020204020204" pitchFamily="34" charset="-122"/>
              </a:rPr>
              <a:t>年</a:t>
            </a:r>
            <a:endParaRPr lang="en-US" altLang="zh-CN" sz="2000" dirty="0">
              <a:latin typeface="Microsoft YaHei" panose="020B0503020204020204" pitchFamily="34" charset="-122"/>
              <a:ea typeface="Microsoft YaHei" panose="020B0503020204020204" pitchFamily="34" charset="-122"/>
            </a:endParaRPr>
          </a:p>
          <a:p>
            <a:pPr algn="ctr"/>
            <a:r>
              <a:rPr lang="zh-CN" altLang="en-US" sz="2000" dirty="0">
                <a:latin typeface="Microsoft YaHei" panose="020B0503020204020204" pitchFamily="34" charset="-122"/>
                <a:ea typeface="Microsoft YaHei" panose="020B0503020204020204" pitchFamily="34" charset="-122"/>
              </a:rPr>
              <a:t>犹太人被赶出英国</a:t>
            </a:r>
            <a:endParaRPr lang="en-US" sz="20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73DE5B9A-14EE-754A-8AB6-B2DF52AB4198}"/>
              </a:ext>
            </a:extLst>
          </p:cNvPr>
          <p:cNvPicPr>
            <a:picLocks noChangeAspect="1"/>
          </p:cNvPicPr>
          <p:nvPr/>
        </p:nvPicPr>
        <p:blipFill>
          <a:blip r:embed="rId4"/>
          <a:stretch>
            <a:fillRect/>
          </a:stretch>
        </p:blipFill>
        <p:spPr>
          <a:xfrm>
            <a:off x="6363750" y="1448841"/>
            <a:ext cx="2402988" cy="1447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2644A3DC-F3D9-864E-9079-1816A835DDA7}"/>
              </a:ext>
            </a:extLst>
          </p:cNvPr>
          <p:cNvSpPr txBox="1"/>
          <p:nvPr/>
        </p:nvSpPr>
        <p:spPr>
          <a:xfrm>
            <a:off x="6213031" y="3013596"/>
            <a:ext cx="2631460" cy="707886"/>
          </a:xfrm>
          <a:prstGeom prst="rect">
            <a:avLst/>
          </a:prstGeom>
          <a:noFill/>
        </p:spPr>
        <p:txBody>
          <a:bodyPr wrap="square" rtlCol="0">
            <a:spAutoFit/>
          </a:bodyPr>
          <a:lstStyle/>
          <a:p>
            <a:pPr algn="ctr"/>
            <a:r>
              <a:rPr lang="en-US" altLang="zh-CN" sz="2000" dirty="0">
                <a:latin typeface="Microsoft YaHei" panose="020B0503020204020204" pitchFamily="34" charset="-122"/>
                <a:ea typeface="Microsoft YaHei" panose="020B0503020204020204" pitchFamily="34" charset="-122"/>
              </a:rPr>
              <a:t>1492</a:t>
            </a:r>
            <a:r>
              <a:rPr lang="zh-CN" altLang="en-US" sz="2000" dirty="0">
                <a:latin typeface="Microsoft YaHei" panose="020B0503020204020204" pitchFamily="34" charset="-122"/>
                <a:ea typeface="Microsoft YaHei" panose="020B0503020204020204" pitchFamily="34" charset="-122"/>
              </a:rPr>
              <a:t>年</a:t>
            </a:r>
            <a:endParaRPr lang="en-US" altLang="zh-CN" sz="2000" dirty="0">
              <a:latin typeface="Microsoft YaHei" panose="020B0503020204020204" pitchFamily="34" charset="-122"/>
              <a:ea typeface="Microsoft YaHei" panose="020B0503020204020204" pitchFamily="34" charset="-122"/>
            </a:endParaRPr>
          </a:p>
          <a:p>
            <a:pPr algn="ctr"/>
            <a:r>
              <a:rPr lang="zh-CN" altLang="en-US" sz="2000" dirty="0">
                <a:latin typeface="Microsoft YaHei" panose="020B0503020204020204" pitchFamily="34" charset="-122"/>
                <a:ea typeface="Microsoft YaHei" panose="020B0503020204020204" pitchFamily="34" charset="-122"/>
              </a:rPr>
              <a:t>犹太人被赶出西班牙</a:t>
            </a:r>
            <a:endParaRPr lang="en-US" sz="2000" dirty="0">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A5114E08-1E05-564D-AAED-3DF1929A318E}"/>
              </a:ext>
            </a:extLst>
          </p:cNvPr>
          <p:cNvSpPr txBox="1"/>
          <p:nvPr/>
        </p:nvSpPr>
        <p:spPr>
          <a:xfrm>
            <a:off x="3810000" y="6102891"/>
            <a:ext cx="3129832" cy="646331"/>
          </a:xfrm>
          <a:prstGeom prst="rect">
            <a:avLst/>
          </a:prstGeom>
          <a:noFill/>
        </p:spPr>
        <p:txBody>
          <a:bodyPr wrap="square" rtlCol="0">
            <a:spAutoFit/>
          </a:bodyPr>
          <a:lstStyle/>
          <a:p>
            <a:pPr algn="ctr"/>
            <a:r>
              <a:rPr lang="en-US" altLang="zh-CN" dirty="0">
                <a:latin typeface="Microsoft YaHei" panose="020B0503020204020204" pitchFamily="34" charset="-122"/>
                <a:ea typeface="Microsoft YaHei" panose="020B0503020204020204" pitchFamily="34" charset="-122"/>
              </a:rPr>
              <a:t>16</a:t>
            </a:r>
            <a:r>
              <a:rPr lang="zh-CN" altLang="en-US" dirty="0">
                <a:latin typeface="Microsoft YaHei" panose="020B0503020204020204" pitchFamily="34" charset="-122"/>
                <a:ea typeface="Microsoft YaHei" panose="020B0503020204020204" pitchFamily="34" charset="-122"/>
              </a:rPr>
              <a:t>世纪 在意大利和德国</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被驱赶或迫害</a:t>
            </a:r>
            <a:endParaRPr lang="en-US" dirty="0">
              <a:latin typeface="Microsoft YaHei" panose="020B0503020204020204" pitchFamily="34" charset="-122"/>
              <a:ea typeface="Microsoft YaHei" panose="020B0503020204020204" pitchFamily="34" charset="-122"/>
            </a:endParaRPr>
          </a:p>
        </p:txBody>
      </p:sp>
      <p:pic>
        <p:nvPicPr>
          <p:cNvPr id="9" name="图片 8" descr="一群卡通人物&#10;&#10;中度可信度描述已自动生成">
            <a:extLst>
              <a:ext uri="{FF2B5EF4-FFF2-40B4-BE49-F238E27FC236}">
                <a16:creationId xmlns:a16="http://schemas.microsoft.com/office/drawing/2014/main" id="{B3B3D059-4D44-DC4F-AD28-D148EA3BB6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6" t="8518" r="8333" b="7037"/>
          <a:stretch/>
        </p:blipFill>
        <p:spPr>
          <a:xfrm>
            <a:off x="3276600" y="1448841"/>
            <a:ext cx="2590800" cy="1447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6">
            <a:extLst>
              <a:ext uri="{FF2B5EF4-FFF2-40B4-BE49-F238E27FC236}">
                <a16:creationId xmlns:a16="http://schemas.microsoft.com/office/drawing/2014/main" id="{D9099650-E3B2-A442-9B1D-04F66B9D3F61}"/>
              </a:ext>
            </a:extLst>
          </p:cNvPr>
          <p:cNvSpPr txBox="1"/>
          <p:nvPr/>
        </p:nvSpPr>
        <p:spPr>
          <a:xfrm>
            <a:off x="3276600" y="3013596"/>
            <a:ext cx="2590800" cy="646331"/>
          </a:xfrm>
          <a:prstGeom prst="rect">
            <a:avLst/>
          </a:prstGeom>
          <a:noFill/>
        </p:spPr>
        <p:txBody>
          <a:bodyPr wrap="square" rtlCol="0">
            <a:spAutoFit/>
          </a:bodyPr>
          <a:lstStyle/>
          <a:p>
            <a:pPr algn="ctr"/>
            <a:r>
              <a:rPr lang="en-US" altLang="zh-CN" dirty="0">
                <a:latin typeface="Microsoft YaHei" panose="020B0503020204020204" pitchFamily="34" charset="-122"/>
                <a:ea typeface="Microsoft YaHei" panose="020B0503020204020204" pitchFamily="34" charset="-122"/>
              </a:rPr>
              <a:t>1306</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犹太人被逐出法国</a:t>
            </a:r>
            <a:endParaRPr lang="en-US" altLang="zh-CN" dirty="0">
              <a:latin typeface="Microsoft YaHei" panose="020B0503020204020204" pitchFamily="34" charset="-122"/>
              <a:ea typeface="Microsoft YaHei" panose="020B0503020204020204" pitchFamily="34" charset="-122"/>
            </a:endParaRPr>
          </a:p>
        </p:txBody>
      </p:sp>
      <p:sp>
        <p:nvSpPr>
          <p:cNvPr id="16" name="TextBox 6">
            <a:extLst>
              <a:ext uri="{FF2B5EF4-FFF2-40B4-BE49-F238E27FC236}">
                <a16:creationId xmlns:a16="http://schemas.microsoft.com/office/drawing/2014/main" id="{95053392-CFAC-6241-9FE6-646E4EBBD340}"/>
              </a:ext>
            </a:extLst>
          </p:cNvPr>
          <p:cNvSpPr txBox="1"/>
          <p:nvPr/>
        </p:nvSpPr>
        <p:spPr>
          <a:xfrm>
            <a:off x="393976" y="6102891"/>
            <a:ext cx="3066887" cy="646331"/>
          </a:xfrm>
          <a:prstGeom prst="rect">
            <a:avLst/>
          </a:prstGeom>
          <a:noFill/>
        </p:spPr>
        <p:txBody>
          <a:bodyPr wrap="square" rtlCol="0">
            <a:spAutoFit/>
          </a:bodyPr>
          <a:lstStyle/>
          <a:p>
            <a:pPr algn="ctr"/>
            <a:r>
              <a:rPr lang="en-US" altLang="zh-CN" dirty="0">
                <a:latin typeface="Microsoft YaHei" panose="020B0503020204020204" pitchFamily="34" charset="-122"/>
                <a:ea typeface="Microsoft YaHei" panose="020B0503020204020204" pitchFamily="34" charset="-122"/>
              </a:rPr>
              <a:t>1496</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被赶出葡萄牙</a:t>
            </a:r>
            <a:endParaRPr lang="en-US" altLang="zh-CN" dirty="0">
              <a:latin typeface="Microsoft YaHei" panose="020B0503020204020204" pitchFamily="34" charset="-122"/>
              <a:ea typeface="Microsoft YaHei" panose="020B0503020204020204" pitchFamily="34" charset="-122"/>
            </a:endParaRPr>
          </a:p>
        </p:txBody>
      </p:sp>
      <p:pic>
        <p:nvPicPr>
          <p:cNvPr id="12" name="图片 11">
            <a:extLst>
              <a:ext uri="{FF2B5EF4-FFF2-40B4-BE49-F238E27FC236}">
                <a16:creationId xmlns:a16="http://schemas.microsoft.com/office/drawing/2014/main" id="{BEF3D305-2DB7-674C-9B0F-7632F0E776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976" y="3960177"/>
            <a:ext cx="3066887" cy="21404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2E71D0A7-C404-2C45-8EDA-99C46E802A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51" t="4479" r="-172"/>
          <a:stretch/>
        </p:blipFill>
        <p:spPr>
          <a:xfrm>
            <a:off x="3810000" y="3960176"/>
            <a:ext cx="3129832" cy="21404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872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100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150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200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645986-BA2A-C64D-A988-07F2C39428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4723"/>
            <a:ext cx="2222500"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001DAEB8-CCAF-5441-A4C5-5DF736046D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4773" y="1143000"/>
            <a:ext cx="6829227" cy="43803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767531CF-8F28-D949-B62F-4EFCD9C27715}"/>
              </a:ext>
            </a:extLst>
          </p:cNvPr>
          <p:cNvSpPr txBox="1"/>
          <p:nvPr/>
        </p:nvSpPr>
        <p:spPr>
          <a:xfrm>
            <a:off x="5862" y="3903785"/>
            <a:ext cx="2216638" cy="1632205"/>
          </a:xfrm>
          <a:prstGeom prst="rect">
            <a:avLst/>
          </a:prstGeom>
          <a:solidFill>
            <a:schemeClr val="tx1"/>
          </a:solidFill>
        </p:spPr>
        <p:txBody>
          <a:bodyPr wrap="square" tIns="144000" bIns="144000" rtlCol="0">
            <a:spAutoFit/>
          </a:bodyPr>
          <a:lstStyle/>
          <a:p>
            <a:pPr algn="ctr"/>
            <a:r>
              <a:rPr lang="en" altLang="zh-CN" sz="2000" b="1" dirty="0">
                <a:solidFill>
                  <a:schemeClr val="bg1"/>
                </a:solidFill>
              </a:rPr>
              <a:t>Carl Mayer von </a:t>
            </a:r>
          </a:p>
          <a:p>
            <a:pPr algn="ctr"/>
            <a:r>
              <a:rPr lang="en" altLang="zh-CN" sz="2000" b="1" dirty="0">
                <a:solidFill>
                  <a:schemeClr val="bg1"/>
                </a:solidFill>
              </a:rPr>
              <a:t>Rothschild</a:t>
            </a:r>
          </a:p>
          <a:p>
            <a:pPr algn="ctr">
              <a:lnSpc>
                <a:spcPts val="3000"/>
              </a:lnSpc>
            </a:pPr>
            <a:r>
              <a:rPr lang="zh-CN" altLang="en-US" sz="2200" b="1" dirty="0">
                <a:solidFill>
                  <a:schemeClr val="bg1"/>
                </a:solidFill>
                <a:latin typeface="Microsoft YaHei" panose="020B0503020204020204" pitchFamily="34" charset="-122"/>
                <a:ea typeface="Microsoft YaHei" panose="020B0503020204020204" pitchFamily="34" charset="-122"/>
              </a:rPr>
              <a:t>罗斯柴尔德家族</a:t>
            </a:r>
            <a:endParaRPr lang="en-US" altLang="zh-CN" sz="2200" b="1" dirty="0">
              <a:solidFill>
                <a:schemeClr val="bg1"/>
              </a:solidFill>
              <a:latin typeface="Microsoft YaHei" panose="020B0503020204020204" pitchFamily="34" charset="-122"/>
              <a:ea typeface="Microsoft YaHei" panose="020B0503020204020204" pitchFamily="34" charset="-122"/>
            </a:endParaRPr>
          </a:p>
          <a:p>
            <a:pPr algn="ctr">
              <a:lnSpc>
                <a:spcPts val="3000"/>
              </a:lnSpc>
            </a:pPr>
            <a:r>
              <a:rPr lang="en-US" altLang="zh-CN" b="1" dirty="0">
                <a:solidFill>
                  <a:schemeClr val="bg1"/>
                </a:solidFill>
              </a:rPr>
              <a:t>1788-1855</a:t>
            </a:r>
            <a:endParaRPr kumimoji="1" lang="zh-CN" altLang="en-US" dirty="0">
              <a:solidFill>
                <a:schemeClr val="bg1"/>
              </a:solidFill>
            </a:endParaRPr>
          </a:p>
        </p:txBody>
      </p:sp>
      <p:sp>
        <p:nvSpPr>
          <p:cNvPr id="2" name="文本框 1">
            <a:extLst>
              <a:ext uri="{FF2B5EF4-FFF2-40B4-BE49-F238E27FC236}">
                <a16:creationId xmlns:a16="http://schemas.microsoft.com/office/drawing/2014/main" id="{D5E7D64A-40A8-8942-A558-210A70C106E7}"/>
              </a:ext>
            </a:extLst>
          </p:cNvPr>
          <p:cNvSpPr txBox="1"/>
          <p:nvPr/>
        </p:nvSpPr>
        <p:spPr>
          <a:xfrm>
            <a:off x="2314773" y="5648980"/>
            <a:ext cx="6829227" cy="461665"/>
          </a:xfrm>
          <a:prstGeom prst="rect">
            <a:avLst/>
          </a:prstGeom>
          <a:noFill/>
        </p:spPr>
        <p:txBody>
          <a:bodyPr wrap="square" rtlCol="0">
            <a:spAutoFit/>
          </a:bodyPr>
          <a:lstStyle/>
          <a:p>
            <a:pPr algn="ctr"/>
            <a:r>
              <a:rPr kumimoji="1" lang="en-US" altLang="zh-CN" sz="2400" dirty="0">
                <a:latin typeface="Microsoft YaHei" panose="020B0503020204020204" pitchFamily="34" charset="-122"/>
                <a:ea typeface="Microsoft YaHei" panose="020B0503020204020204" pitchFamily="34" charset="-122"/>
              </a:rPr>
              <a:t>1764</a:t>
            </a:r>
            <a:r>
              <a:rPr kumimoji="1" lang="zh-CN" altLang="en-US" sz="2400" dirty="0">
                <a:latin typeface="Microsoft YaHei" panose="020B0503020204020204" pitchFamily="34" charset="-122"/>
                <a:ea typeface="Microsoft YaHei" panose="020B0503020204020204" pitchFamily="34" charset="-122"/>
              </a:rPr>
              <a:t>年建造</a:t>
            </a:r>
          </a:p>
        </p:txBody>
      </p:sp>
    </p:spTree>
    <p:extLst>
      <p:ext uri="{BB962C8B-B14F-4D97-AF65-F5344CB8AC3E}">
        <p14:creationId xmlns:p14="http://schemas.microsoft.com/office/powerpoint/2010/main" val="1656510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纳粹种族大屠杀</a:t>
            </a:r>
          </a:p>
        </p:txBody>
      </p:sp>
      <p:grpSp>
        <p:nvGrpSpPr>
          <p:cNvPr id="2" name="组合 1">
            <a:extLst>
              <a:ext uri="{FF2B5EF4-FFF2-40B4-BE49-F238E27FC236}">
                <a16:creationId xmlns:a16="http://schemas.microsoft.com/office/drawing/2014/main" id="{5985B00E-BC09-A943-8CD8-8E13691BB06F}"/>
              </a:ext>
            </a:extLst>
          </p:cNvPr>
          <p:cNvGrpSpPr/>
          <p:nvPr/>
        </p:nvGrpSpPr>
        <p:grpSpPr>
          <a:xfrm>
            <a:off x="0" y="2281052"/>
            <a:ext cx="9144000" cy="2913940"/>
            <a:chOff x="26043" y="2362200"/>
            <a:chExt cx="8889357" cy="2832792"/>
          </a:xfrm>
        </p:grpSpPr>
        <p:pic>
          <p:nvPicPr>
            <p:cNvPr id="5" name="图片 5">
              <a:extLst>
                <a:ext uri="{FF2B5EF4-FFF2-40B4-BE49-F238E27FC236}">
                  <a16:creationId xmlns:a16="http://schemas.microsoft.com/office/drawing/2014/main" id="{E20AA078-87D3-214F-BF47-337A6B939068}"/>
                </a:ext>
              </a:extLst>
            </p:cNvPr>
            <p:cNvPicPr>
              <a:picLocks noChangeAspect="1"/>
            </p:cNvPicPr>
            <p:nvPr/>
          </p:nvPicPr>
          <p:blipFill>
            <a:blip r:embed="rId3"/>
            <a:stretch>
              <a:fillRect/>
            </a:stretch>
          </p:blipFill>
          <p:spPr>
            <a:xfrm>
              <a:off x="26043" y="2362200"/>
              <a:ext cx="3757652" cy="28182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2DFFB8A-27FA-C640-867B-82D8E1C3B541}"/>
                </a:ext>
              </a:extLst>
            </p:cNvPr>
            <p:cNvPicPr>
              <a:picLocks noChangeAspect="1"/>
            </p:cNvPicPr>
            <p:nvPr/>
          </p:nvPicPr>
          <p:blipFill>
            <a:blip r:embed="rId4"/>
            <a:stretch>
              <a:fillRect/>
            </a:stretch>
          </p:blipFill>
          <p:spPr>
            <a:xfrm>
              <a:off x="3879327" y="2362201"/>
              <a:ext cx="5036073" cy="28327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636652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DB08C03-B8E6-5944-81FD-BBDE34C9D7A4}"/>
              </a:ext>
            </a:extLst>
          </p:cNvPr>
          <p:cNvPicPr>
            <a:picLocks noChangeAspect="1"/>
          </p:cNvPicPr>
          <p:nvPr/>
        </p:nvPicPr>
        <p:blipFill>
          <a:blip r:embed="rId3"/>
          <a:stretch>
            <a:fillRect/>
          </a:stretch>
        </p:blipFill>
        <p:spPr>
          <a:xfrm>
            <a:off x="-12834" y="3062601"/>
            <a:ext cx="5194434" cy="3795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8E9FF9E-0E9D-A74B-BE55-A4AD0C7E604E}"/>
              </a:ext>
            </a:extLst>
          </p:cNvPr>
          <p:cNvPicPr>
            <a:picLocks noChangeAspect="1"/>
          </p:cNvPicPr>
          <p:nvPr/>
        </p:nvPicPr>
        <p:blipFill>
          <a:blip r:embed="rId4"/>
          <a:stretch>
            <a:fillRect/>
          </a:stretch>
        </p:blipFill>
        <p:spPr>
          <a:xfrm>
            <a:off x="4384431" y="1981200"/>
            <a:ext cx="4759569" cy="26562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1">
            <a:extLst>
              <a:ext uri="{FF2B5EF4-FFF2-40B4-BE49-F238E27FC236}">
                <a16:creationId xmlns:a16="http://schemas.microsoft.com/office/drawing/2014/main" id="{D99AB89A-6B90-4A4B-AC7C-3C7651F4FE99}"/>
              </a:ext>
            </a:extLst>
          </p:cNvPr>
          <p:cNvSpPr txBox="1"/>
          <p:nvPr/>
        </p:nvSpPr>
        <p:spPr>
          <a:xfrm>
            <a:off x="0" y="609600"/>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上帝为什么要把他们赶出以色列</a:t>
            </a:r>
          </a:p>
        </p:txBody>
      </p:sp>
    </p:spTree>
    <p:extLst>
      <p:ext uri="{BB962C8B-B14F-4D97-AF65-F5344CB8AC3E}">
        <p14:creationId xmlns:p14="http://schemas.microsoft.com/office/powerpoint/2010/main" val="155791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304800"/>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犹太人拒绝弥赛亚</a:t>
            </a:r>
          </a:p>
        </p:txBody>
      </p:sp>
      <p:pic>
        <p:nvPicPr>
          <p:cNvPr id="11" name="图片 10">
            <a:extLst>
              <a:ext uri="{FF2B5EF4-FFF2-40B4-BE49-F238E27FC236}">
                <a16:creationId xmlns:a16="http://schemas.microsoft.com/office/drawing/2014/main" id="{DD951C50-D44C-FD43-90D2-0993355F9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4589"/>
            <a:ext cx="9144000" cy="56470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8215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18F25E-0612-F041-8541-41967BDB599B}"/>
              </a:ext>
            </a:extLst>
          </p:cNvPr>
          <p:cNvSpPr txBox="1"/>
          <p:nvPr/>
        </p:nvSpPr>
        <p:spPr>
          <a:xfrm>
            <a:off x="109881" y="6096000"/>
            <a:ext cx="8581195" cy="523220"/>
          </a:xfrm>
          <a:prstGeom prst="rect">
            <a:avLst/>
          </a:prstGeom>
          <a:noFill/>
        </p:spPr>
        <p:txBody>
          <a:bodyPr wrap="none" rtlCol="0">
            <a:spAutoFit/>
          </a:bodyPr>
          <a:lstStyle/>
          <a:p>
            <a:r>
              <a:rPr lang="zh-CN" altLang="en-US" sz="2800" dirty="0">
                <a:latin typeface="Microsoft YaHei" panose="020B0503020204020204" pitchFamily="34" charset="-122"/>
                <a:ea typeface="Microsoft YaHei" panose="020B0503020204020204" pitchFamily="34" charset="-122"/>
              </a:rPr>
              <a:t>路</a:t>
            </a:r>
            <a:r>
              <a:rPr lang="en-US" sz="2800" dirty="0">
                <a:latin typeface="Microsoft YaHei" panose="020B0503020204020204" pitchFamily="34" charset="-122"/>
                <a:ea typeface="Microsoft YaHei" panose="020B0503020204020204" pitchFamily="34" charset="-122"/>
              </a:rPr>
              <a:t>19</a:t>
            </a:r>
            <a:r>
              <a:rPr lang="en-US" altLang="zh-CN" sz="2800" dirty="0">
                <a:latin typeface="Microsoft YaHei" panose="020B0503020204020204" pitchFamily="34" charset="-122"/>
                <a:ea typeface="Microsoft YaHei" panose="020B0503020204020204" pitchFamily="34" charset="-122"/>
              </a:rPr>
              <a:t>:</a:t>
            </a:r>
            <a:r>
              <a:rPr lang="en-US" sz="2800" dirty="0">
                <a:latin typeface="Microsoft YaHei" panose="020B0503020204020204" pitchFamily="34" charset="-122"/>
                <a:ea typeface="Microsoft YaHei" panose="020B0503020204020204" pitchFamily="34" charset="-122"/>
              </a:rPr>
              <a:t>41 </a:t>
            </a:r>
            <a:r>
              <a:rPr lang="zh-CN" altLang="en-US" sz="2800" dirty="0">
                <a:latin typeface="Microsoft YaHei" panose="020B0503020204020204" pitchFamily="34" charset="-122"/>
                <a:ea typeface="Microsoft YaHei" panose="020B0503020204020204" pitchFamily="34" charset="-122"/>
              </a:rPr>
              <a:t>耶稣快到耶路撒冷，看见城，就为它哀哭</a:t>
            </a:r>
            <a:r>
              <a:rPr lang="en-US" altLang="zh-CN" sz="2800" dirty="0">
                <a:latin typeface="Microsoft YaHei" panose="020B0503020204020204" pitchFamily="34" charset="-122"/>
                <a:ea typeface="Microsoft YaHei" panose="020B0503020204020204" pitchFamily="34" charset="-122"/>
              </a:rPr>
              <a:t>……</a:t>
            </a:r>
            <a:endParaRPr lang="en-US" sz="2800" dirty="0">
              <a:latin typeface="Microsoft YaHei" panose="020B0503020204020204" pitchFamily="34" charset="-122"/>
              <a:ea typeface="Microsoft YaHei" panose="020B0503020204020204" pitchFamily="34" charset="-122"/>
            </a:endParaRPr>
          </a:p>
        </p:txBody>
      </p:sp>
      <p:pic>
        <p:nvPicPr>
          <p:cNvPr id="6" name="图片 5" descr="图片包含 建筑, 户外, 人, 女人&#10;&#10;描述已自动生成">
            <a:extLst>
              <a:ext uri="{FF2B5EF4-FFF2-40B4-BE49-F238E27FC236}">
                <a16:creationId xmlns:a16="http://schemas.microsoft.com/office/drawing/2014/main" id="{5312DEBA-9DD5-B043-9F46-B6C1E6AF1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70" y="3048"/>
            <a:ext cx="7677061" cy="59167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2203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59E9AC-F6A4-A94E-8A0D-34452E587762}"/>
              </a:ext>
            </a:extLst>
          </p:cNvPr>
          <p:cNvSpPr txBox="1"/>
          <p:nvPr/>
        </p:nvSpPr>
        <p:spPr>
          <a:xfrm>
            <a:off x="838200" y="2078753"/>
            <a:ext cx="7688164" cy="4431534"/>
          </a:xfrm>
          <a:prstGeom prst="rect">
            <a:avLst/>
          </a:prstGeom>
          <a:noFill/>
        </p:spPr>
        <p:txBody>
          <a:bodyPr wrap="square" rtlCol="0">
            <a:spAutoFit/>
          </a:bodyPr>
          <a:lstStyle/>
          <a:p>
            <a:pPr>
              <a:lnSpc>
                <a:spcPts val="4860"/>
              </a:lnSpc>
            </a:pPr>
            <a:r>
              <a:rPr lang="zh-CN" altLang="en-US" sz="3200" dirty="0">
                <a:latin typeface="Microsoft YaHei" panose="020B0503020204020204" pitchFamily="34" charset="-122"/>
                <a:ea typeface="Microsoft YaHei" panose="020B0503020204020204" pitchFamily="34" charset="-122"/>
              </a:rPr>
              <a:t>马太福音</a:t>
            </a:r>
            <a:r>
              <a:rPr lang="en-US" sz="3200" dirty="0">
                <a:latin typeface="Microsoft YaHei" panose="020B0503020204020204" pitchFamily="34" charset="-122"/>
                <a:ea typeface="Microsoft YaHei" panose="020B0503020204020204" pitchFamily="34" charset="-122"/>
              </a:rPr>
              <a:t>23:37</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耶稣说</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耶路撒冷，耶路撒冷啊，你杀害先知，又用石头把奉派到你们那里的人打死。我多次想招聚你的儿女，好像母鸡招聚小鸡到翅膀底下，只是你们不愿意。</a:t>
            </a:r>
            <a:r>
              <a:rPr lang="en-US" sz="3200" dirty="0">
                <a:latin typeface="Microsoft YaHei" panose="020B0503020204020204" pitchFamily="34" charset="-122"/>
                <a:ea typeface="Microsoft YaHei" panose="020B0503020204020204" pitchFamily="34" charset="-122"/>
              </a:rPr>
              <a:t>38 </a:t>
            </a:r>
            <a:r>
              <a:rPr lang="zh-CN" altLang="en-US" sz="3200" dirty="0">
                <a:latin typeface="Microsoft YaHei" panose="020B0503020204020204" pitchFamily="34" charset="-122"/>
                <a:ea typeface="Microsoft YaHei" panose="020B0503020204020204" pitchFamily="34" charset="-122"/>
              </a:rPr>
              <a:t>你看，你们的家必成为荒场，留给你们。</a:t>
            </a:r>
            <a:endParaRPr lang="en-US" sz="3200" dirty="0">
              <a:latin typeface="Microsoft YaHei" panose="020B0503020204020204" pitchFamily="34" charset="-122"/>
              <a:ea typeface="Microsoft YaHei" panose="020B0503020204020204" pitchFamily="34" charset="-122"/>
            </a:endParaRPr>
          </a:p>
          <a:p>
            <a:pPr>
              <a:lnSpc>
                <a:spcPts val="4860"/>
              </a:lnSpc>
            </a:pPr>
            <a:endParaRPr lang="en-US" sz="3200"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90F9F6FE-2BB6-5244-855C-98FF641C663E}"/>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C7776AFF-8168-774E-AE73-66352EFAB55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8C99C9F2-B082-1841-B280-05FA76C0795B}"/>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4EF32F0A-277E-024A-98BC-B5AEF53488C8}"/>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6B4387DB-DC7B-C942-A5F7-49399D2986A4}"/>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0" name="图片 9">
            <a:extLst>
              <a:ext uri="{FF2B5EF4-FFF2-40B4-BE49-F238E27FC236}">
                <a16:creationId xmlns:a16="http://schemas.microsoft.com/office/drawing/2014/main" id="{00C6FB1F-7BA7-ED4E-9F93-8F4B9D9B29F0}"/>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2952603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525C0E5-1B54-B14A-8798-D7C107C0D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946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F3F3258-8D91-5849-8CB7-537E3B459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543" y="-1"/>
            <a:ext cx="4746914" cy="68256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7310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E91407-1EF8-D144-BEBE-C63E62C77630}"/>
              </a:ext>
            </a:extLst>
          </p:cNvPr>
          <p:cNvPicPr>
            <a:picLocks noChangeAspect="1"/>
          </p:cNvPicPr>
          <p:nvPr/>
        </p:nvPicPr>
        <p:blipFill>
          <a:blip r:embed="rId3"/>
          <a:stretch>
            <a:fillRect/>
          </a:stretch>
        </p:blipFill>
        <p:spPr>
          <a:xfrm>
            <a:off x="2523360" y="-13855"/>
            <a:ext cx="662064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a:extLst>
              <a:ext uri="{FF2B5EF4-FFF2-40B4-BE49-F238E27FC236}">
                <a16:creationId xmlns:a16="http://schemas.microsoft.com/office/drawing/2014/main" id="{B6A9E197-3084-B44D-99F3-92ED281DD152}"/>
              </a:ext>
            </a:extLst>
          </p:cNvPr>
          <p:cNvSpPr/>
          <p:nvPr/>
        </p:nvSpPr>
        <p:spPr>
          <a:xfrm>
            <a:off x="284728" y="2597196"/>
            <a:ext cx="1953905" cy="1635897"/>
          </a:xfrm>
          <a:prstGeom prst="rect">
            <a:avLst/>
          </a:prstGeom>
        </p:spPr>
        <p:txBody>
          <a:bodyPr wrap="square">
            <a:spAutoFit/>
          </a:bodyPr>
          <a:lstStyle/>
          <a:p>
            <a:pPr>
              <a:lnSpc>
                <a:spcPts val="4060"/>
              </a:lnSpc>
            </a:pPr>
            <a:r>
              <a:rPr lang="zh-CN" altLang="en-US" sz="3200" dirty="0">
                <a:latin typeface="Microsoft YaHei" panose="020B0503020204020204" pitchFamily="34" charset="-122"/>
                <a:ea typeface="Microsoft YaHei" panose="020B0503020204020204" pitchFamily="34" charset="-122"/>
                <a:cs typeface="微软雅黑"/>
              </a:rPr>
              <a:t>把迦南地赐给你的后裔 </a:t>
            </a:r>
            <a:endParaRPr lang="zh-CN" altLang="en-US" sz="2400" dirty="0">
              <a:latin typeface="Microsoft YaHei" panose="020B0503020204020204" pitchFamily="34" charset="-122"/>
              <a:ea typeface="Microsoft YaHei" panose="020B0503020204020204" pitchFamily="34" charset="-122"/>
              <a:cs typeface="微软雅黑"/>
            </a:endParaRPr>
          </a:p>
        </p:txBody>
      </p:sp>
    </p:spTree>
    <p:extLst>
      <p:ext uri="{BB962C8B-B14F-4D97-AF65-F5344CB8AC3E}">
        <p14:creationId xmlns:p14="http://schemas.microsoft.com/office/powerpoint/2010/main" val="3673815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532" y="181121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532" y="619797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601" y="18112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4269" y="181121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亚伯拉罕的老家吾珥城</a:t>
            </a:r>
          </a:p>
        </p:txBody>
      </p:sp>
      <p:pic>
        <p:nvPicPr>
          <p:cNvPr id="12" name="图片 11">
            <a:extLst>
              <a:ext uri="{FF2B5EF4-FFF2-40B4-BE49-F238E27FC236}">
                <a16:creationId xmlns:a16="http://schemas.microsoft.com/office/drawing/2014/main" id="{932962A2-77CB-664E-9381-23BF5532B9AF}"/>
              </a:ext>
            </a:extLst>
          </p:cNvPr>
          <p:cNvPicPr>
            <a:picLocks noChangeAspect="1"/>
          </p:cNvPicPr>
          <p:nvPr/>
        </p:nvPicPr>
        <p:blipFill rotWithShape="1">
          <a:blip r:embed="rId3"/>
          <a:srcRect l="38822" t="7371" r="20768" b="51298"/>
          <a:stretch/>
        </p:blipFill>
        <p:spPr>
          <a:xfrm>
            <a:off x="446212" y="1546138"/>
            <a:ext cx="544010" cy="530146"/>
          </a:xfrm>
          <a:prstGeom prst="rect">
            <a:avLst/>
          </a:prstGeom>
        </p:spPr>
      </p:pic>
      <p:pic>
        <p:nvPicPr>
          <p:cNvPr id="13" name="图片 12">
            <a:extLst>
              <a:ext uri="{FF2B5EF4-FFF2-40B4-BE49-F238E27FC236}">
                <a16:creationId xmlns:a16="http://schemas.microsoft.com/office/drawing/2014/main" id="{60C49593-437F-8342-B0C2-0904B97DF5A0}"/>
              </a:ext>
            </a:extLst>
          </p:cNvPr>
          <p:cNvPicPr>
            <a:picLocks noChangeAspect="1"/>
          </p:cNvPicPr>
          <p:nvPr/>
        </p:nvPicPr>
        <p:blipFill rotWithShape="1">
          <a:blip r:embed="rId4"/>
          <a:srcRect l="25549" t="49611" r="34040"/>
          <a:stretch/>
        </p:blipFill>
        <p:spPr>
          <a:xfrm>
            <a:off x="8209683" y="5874810"/>
            <a:ext cx="544010" cy="646331"/>
          </a:xfrm>
          <a:prstGeom prst="rect">
            <a:avLst/>
          </a:prstGeom>
        </p:spPr>
      </p:pic>
      <p:pic>
        <p:nvPicPr>
          <p:cNvPr id="11" name="图片 2">
            <a:extLst>
              <a:ext uri="{FF2B5EF4-FFF2-40B4-BE49-F238E27FC236}">
                <a16:creationId xmlns:a16="http://schemas.microsoft.com/office/drawing/2014/main" id="{077235B9-004C-414B-A515-00F3B9EBC970}"/>
              </a:ext>
            </a:extLst>
          </p:cNvPr>
          <p:cNvPicPr>
            <a:picLocks noChangeAspect="1"/>
          </p:cNvPicPr>
          <p:nvPr/>
        </p:nvPicPr>
        <p:blipFill>
          <a:blip r:embed="rId5"/>
          <a:stretch>
            <a:fillRect/>
          </a:stretch>
        </p:blipFill>
        <p:spPr>
          <a:xfrm>
            <a:off x="0" y="1334365"/>
            <a:ext cx="9144000" cy="555040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5498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B878CC-A764-9147-ACB4-4EDC8BD3ADBB}"/>
              </a:ext>
            </a:extLst>
          </p:cNvPr>
          <p:cNvSpPr/>
          <p:nvPr/>
        </p:nvSpPr>
        <p:spPr>
          <a:xfrm>
            <a:off x="683054" y="2296016"/>
            <a:ext cx="7777892" cy="4769704"/>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创世记</a:t>
            </a:r>
            <a:r>
              <a:rPr lang="en-US" altLang="zh-CN" sz="3200" dirty="0">
                <a:latin typeface="Microsoft YaHei" panose="020B0503020204020204" pitchFamily="34" charset="-122"/>
                <a:ea typeface="Microsoft YaHei" panose="020B0503020204020204" pitchFamily="34" charset="-122"/>
              </a:rPr>
              <a:t>12:4</a:t>
            </a:r>
            <a:r>
              <a:rPr lang="zh-CN" altLang="en-US" sz="3200" dirty="0">
                <a:latin typeface="Microsoft YaHei" panose="020B0503020204020204" pitchFamily="34" charset="-122"/>
                <a:ea typeface="Microsoft YaHei" panose="020B0503020204020204" pitchFamily="34" charset="-122"/>
              </a:rPr>
              <a:t> 亚伯兰</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亚伯拉罕</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就照着耶和华的吩咐去了</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5</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往迦南地去。</a:t>
            </a:r>
            <a:r>
              <a:rPr lang="en-US" altLang="zh-CN" sz="3200" dirty="0">
                <a:latin typeface="Microsoft YaHei" panose="020B0503020204020204" pitchFamily="34" charset="-122"/>
                <a:ea typeface="Microsoft YaHei" panose="020B0503020204020204" pitchFamily="34" charset="-122"/>
              </a:rPr>
              <a:t>7</a:t>
            </a:r>
            <a:r>
              <a:rPr lang="zh-CN" altLang="en-US" sz="3200" dirty="0">
                <a:latin typeface="Microsoft YaHei" panose="020B0503020204020204" pitchFamily="34" charset="-122"/>
                <a:ea typeface="Microsoft YaHei" panose="020B0503020204020204" pitchFamily="34" charset="-122"/>
              </a:rPr>
              <a:t> 耶和华向亚伯兰显现，说</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我要把这地赐给你的后裔。”</a:t>
            </a:r>
            <a:r>
              <a:rPr lang="en-US" altLang="zh-CN" sz="3200" dirty="0">
                <a:latin typeface="Microsoft YaHei" panose="020B0503020204020204" pitchFamily="34" charset="-122"/>
                <a:ea typeface="Microsoft YaHei" panose="020B0503020204020204" pitchFamily="34" charset="-122"/>
              </a:rPr>
              <a:t>……17:8</a:t>
            </a:r>
            <a:r>
              <a:rPr lang="zh-CN" altLang="en-US" sz="3200" dirty="0">
                <a:latin typeface="Microsoft YaHei" panose="020B0503020204020204" pitchFamily="34" charset="-122"/>
                <a:ea typeface="Microsoft YaHei" panose="020B0503020204020204" pitchFamily="34" charset="-122"/>
              </a:rPr>
              <a:t>“我要将你现在寄居的地，就是迦南全地，赐给你和你的后裔永远为业</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 </a:t>
            </a:r>
            <a:endParaRPr lang="en-US" altLang="zh-CN" sz="3200" dirty="0">
              <a:latin typeface="Microsoft YaHei" panose="020B0503020204020204" pitchFamily="34" charset="-122"/>
              <a:ea typeface="Microsoft YaHei" panose="020B0503020204020204" pitchFamily="34" charset="-122"/>
            </a:endParaRPr>
          </a:p>
          <a:p>
            <a:pPr>
              <a:lnSpc>
                <a:spcPct val="120000"/>
              </a:lnSpc>
            </a:pPr>
            <a:endParaRPr lang="en-US" altLang="zh-CN" sz="3200" dirty="0">
              <a:latin typeface="Microsoft YaHei" panose="020B0503020204020204" pitchFamily="34" charset="-122"/>
              <a:ea typeface="Microsoft YaHei" panose="020B0503020204020204" pitchFamily="34" charset="-122"/>
              <a:cs typeface="微软雅黑"/>
            </a:endParaRPr>
          </a:p>
          <a:p>
            <a:pPr>
              <a:lnSpc>
                <a:spcPct val="120000"/>
              </a:lnSpc>
            </a:pPr>
            <a:endParaRPr lang="zh-CN" altLang="en-US" sz="32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文本框 11">
            <a:extLst>
              <a:ext uri="{FF2B5EF4-FFF2-40B4-BE49-F238E27FC236}">
                <a16:creationId xmlns:a16="http://schemas.microsoft.com/office/drawing/2014/main" id="{E2004023-5A16-1547-8B39-9353EA3EA55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上帝预言迦南归犹太人永久为业</a:t>
            </a:r>
          </a:p>
        </p:txBody>
      </p:sp>
    </p:spTree>
    <p:extLst>
      <p:ext uri="{BB962C8B-B14F-4D97-AF65-F5344CB8AC3E}">
        <p14:creationId xmlns:p14="http://schemas.microsoft.com/office/powerpoint/2010/main" val="4262669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9">
            <a:extLst>
              <a:ext uri="{FF2B5EF4-FFF2-40B4-BE49-F238E27FC236}">
                <a16:creationId xmlns:a16="http://schemas.microsoft.com/office/drawing/2014/main" id="{A9E670CC-AD87-514A-BAD5-B50A0C26936A}"/>
              </a:ext>
            </a:extLst>
          </p:cNvPr>
          <p:cNvPicPr>
            <a:picLocks noChangeAspect="1"/>
          </p:cNvPicPr>
          <p:nvPr/>
        </p:nvPicPr>
        <p:blipFill rotWithShape="1">
          <a:blip r:embed="rId3"/>
          <a:srcRect l="6509" t="2650" r="7143" b="2184"/>
          <a:stretch/>
        </p:blipFill>
        <p:spPr>
          <a:xfrm>
            <a:off x="-61846" y="-40105"/>
            <a:ext cx="9241288" cy="6938209"/>
          </a:xfrm>
          <a:prstGeom prst="rect">
            <a:avLst/>
          </a:prstGeom>
        </p:spPr>
      </p:pic>
      <p:cxnSp>
        <p:nvCxnSpPr>
          <p:cNvPr id="25" name="直线箭头连接符 24">
            <a:extLst>
              <a:ext uri="{FF2B5EF4-FFF2-40B4-BE49-F238E27FC236}">
                <a16:creationId xmlns:a16="http://schemas.microsoft.com/office/drawing/2014/main" id="{B0EE0B22-0689-6B43-A425-1EF9260629DF}"/>
              </a:ext>
            </a:extLst>
          </p:cNvPr>
          <p:cNvCxnSpPr>
            <a:cxnSpLocks/>
          </p:cNvCxnSpPr>
          <p:nvPr/>
        </p:nvCxnSpPr>
        <p:spPr>
          <a:xfrm>
            <a:off x="1366889" y="3124327"/>
            <a:ext cx="6963552"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椭圆 25">
            <a:extLst>
              <a:ext uri="{FF2B5EF4-FFF2-40B4-BE49-F238E27FC236}">
                <a16:creationId xmlns:a16="http://schemas.microsoft.com/office/drawing/2014/main" id="{4BDDDEB3-3E29-2746-82F1-AD9502508C0B}"/>
              </a:ext>
            </a:extLst>
          </p:cNvPr>
          <p:cNvSpPr>
            <a:spLocks noChangeAspect="1"/>
          </p:cNvSpPr>
          <p:nvPr/>
        </p:nvSpPr>
        <p:spPr>
          <a:xfrm>
            <a:off x="1290689" y="3054909"/>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4">
            <a:extLst>
              <a:ext uri="{FF2B5EF4-FFF2-40B4-BE49-F238E27FC236}">
                <a16:creationId xmlns:a16="http://schemas.microsoft.com/office/drawing/2014/main" id="{15AC0219-F75B-6E46-A805-D3082BDC990C}"/>
              </a:ext>
            </a:extLst>
          </p:cNvPr>
          <p:cNvSpPr>
            <a:spLocks noChangeArrowheads="1"/>
          </p:cNvSpPr>
          <p:nvPr/>
        </p:nvSpPr>
        <p:spPr bwMode="auto">
          <a:xfrm>
            <a:off x="690221" y="2590799"/>
            <a:ext cx="1375330" cy="1806177"/>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亚伯拉罕</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2000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cs typeface="Arial" panose="020B0604020202020204" pitchFamily="34" charset="0"/>
            </a:endParaRPr>
          </a:p>
        </p:txBody>
      </p:sp>
      <p:sp>
        <p:nvSpPr>
          <p:cNvPr id="45" name="矩形 4">
            <a:extLst>
              <a:ext uri="{FF2B5EF4-FFF2-40B4-BE49-F238E27FC236}">
                <a16:creationId xmlns:a16="http://schemas.microsoft.com/office/drawing/2014/main" id="{9DEB682A-7990-1946-A11E-29CA8FA5E10E}"/>
              </a:ext>
            </a:extLst>
          </p:cNvPr>
          <p:cNvSpPr>
            <a:spLocks noChangeArrowheads="1"/>
          </p:cNvSpPr>
          <p:nvPr/>
        </p:nvSpPr>
        <p:spPr bwMode="auto">
          <a:xfrm>
            <a:off x="3352800" y="2599696"/>
            <a:ext cx="1442136" cy="1806177"/>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以赛亚</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700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cs typeface="Arial" panose="020B0604020202020204" pitchFamily="34" charset="0"/>
            </a:endParaRPr>
          </a:p>
        </p:txBody>
      </p:sp>
      <p:sp>
        <p:nvSpPr>
          <p:cNvPr id="46" name="矩形 4">
            <a:extLst>
              <a:ext uri="{FF2B5EF4-FFF2-40B4-BE49-F238E27FC236}">
                <a16:creationId xmlns:a16="http://schemas.microsoft.com/office/drawing/2014/main" id="{746368ED-8787-A64E-87B8-9B61FF6F4938}"/>
              </a:ext>
            </a:extLst>
          </p:cNvPr>
          <p:cNvSpPr>
            <a:spLocks noChangeArrowheads="1"/>
          </p:cNvSpPr>
          <p:nvPr/>
        </p:nvSpPr>
        <p:spPr bwMode="auto">
          <a:xfrm>
            <a:off x="6598438" y="3199717"/>
            <a:ext cx="1442136" cy="1076312"/>
          </a:xfrm>
          <a:prstGeom prst="rect">
            <a:avLst/>
          </a:prstGeom>
          <a:noFill/>
          <a:ln>
            <a:noFill/>
          </a:ln>
        </p:spPr>
        <p:txBody>
          <a:bodyPr anchor="t"/>
          <a:lstStyle/>
          <a:p>
            <a:pPr algn="ctr" eaLnBrk="0" hangingPunct="0"/>
            <a:r>
              <a:rPr lang="zh-CN" altLang="en-US" sz="2000" b="1" dirty="0">
                <a:solidFill>
                  <a:srgbClr val="002060"/>
                </a:solidFill>
                <a:ea typeface="汉仪大宋简" panose="02010609000101010101" pitchFamily="49" charset="-122"/>
              </a:rPr>
              <a:t>耶稣基督</a:t>
            </a:r>
            <a:endParaRPr lang="en-US" altLang="zh-CN" sz="2000" b="1"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公元</a:t>
            </a:r>
            <a:endParaRPr lang="en-US" altLang="zh-CN" sz="2000"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元年</a:t>
            </a:r>
            <a:endParaRPr lang="en-US" altLang="zh-CN" sz="2000" dirty="0">
              <a:solidFill>
                <a:srgbClr val="002060"/>
              </a:solidFill>
              <a:ea typeface="汉仪大宋简" panose="02010609000101010101" pitchFamily="49" charset="-122"/>
            </a:endParaRPr>
          </a:p>
        </p:txBody>
      </p:sp>
      <p:grpSp>
        <p:nvGrpSpPr>
          <p:cNvPr id="48" name="组合 47">
            <a:extLst>
              <a:ext uri="{FF2B5EF4-FFF2-40B4-BE49-F238E27FC236}">
                <a16:creationId xmlns:a16="http://schemas.microsoft.com/office/drawing/2014/main" id="{966205E8-2F71-9E44-A0A9-612CEA186085}"/>
              </a:ext>
            </a:extLst>
          </p:cNvPr>
          <p:cNvGrpSpPr/>
          <p:nvPr/>
        </p:nvGrpSpPr>
        <p:grpSpPr>
          <a:xfrm>
            <a:off x="7157911" y="2701105"/>
            <a:ext cx="323189" cy="439067"/>
            <a:chOff x="3899792" y="1062698"/>
            <a:chExt cx="434958" cy="590910"/>
          </a:xfrm>
          <a:solidFill>
            <a:schemeClr val="tx1"/>
          </a:solidFill>
        </p:grpSpPr>
        <p:sp>
          <p:nvSpPr>
            <p:cNvPr id="53" name="矩形 52">
              <a:extLst>
                <a:ext uri="{FF2B5EF4-FFF2-40B4-BE49-F238E27FC236}">
                  <a16:creationId xmlns:a16="http://schemas.microsoft.com/office/drawing/2014/main" id="{8A65DC4B-9D0A-B54C-B513-73C785B89AFE}"/>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矩形 53">
              <a:extLst>
                <a:ext uri="{FF2B5EF4-FFF2-40B4-BE49-F238E27FC236}">
                  <a16:creationId xmlns:a16="http://schemas.microsoft.com/office/drawing/2014/main" id="{2F74D10C-D5A6-2A44-AEDC-1A0C820870D8}"/>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2" name="椭圆 51">
            <a:extLst>
              <a:ext uri="{FF2B5EF4-FFF2-40B4-BE49-F238E27FC236}">
                <a16:creationId xmlns:a16="http://schemas.microsoft.com/office/drawing/2014/main" id="{5AD0F700-4AA1-A34F-A3C8-683A9304A343}"/>
              </a:ext>
            </a:extLst>
          </p:cNvPr>
          <p:cNvSpPr>
            <a:spLocks noChangeAspect="1"/>
          </p:cNvSpPr>
          <p:nvPr/>
        </p:nvSpPr>
        <p:spPr>
          <a:xfrm>
            <a:off x="5183224" y="3061224"/>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椭圆 51">
            <a:extLst>
              <a:ext uri="{FF2B5EF4-FFF2-40B4-BE49-F238E27FC236}">
                <a16:creationId xmlns:a16="http://schemas.microsoft.com/office/drawing/2014/main" id="{8CC5BE52-E883-6749-969E-B0BA340FF890}"/>
              </a:ext>
            </a:extLst>
          </p:cNvPr>
          <p:cNvSpPr>
            <a:spLocks noChangeAspect="1"/>
          </p:cNvSpPr>
          <p:nvPr/>
        </p:nvSpPr>
        <p:spPr>
          <a:xfrm>
            <a:off x="4000151" y="3071340"/>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矩形 4">
            <a:extLst>
              <a:ext uri="{FF2B5EF4-FFF2-40B4-BE49-F238E27FC236}">
                <a16:creationId xmlns:a16="http://schemas.microsoft.com/office/drawing/2014/main" id="{9E02D6A3-0938-4C4B-B2E2-847FE1FA85F5}"/>
              </a:ext>
            </a:extLst>
          </p:cNvPr>
          <p:cNvSpPr>
            <a:spLocks noChangeArrowheads="1"/>
          </p:cNvSpPr>
          <p:nvPr/>
        </p:nvSpPr>
        <p:spPr bwMode="auto">
          <a:xfrm>
            <a:off x="4520695" y="2609812"/>
            <a:ext cx="1442136" cy="1806177"/>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以西结</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585</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194932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0-#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0-#ppt_w/2"/>
                                          </p:val>
                                        </p:tav>
                                        <p:tav tm="100000">
                                          <p:val>
                                            <p:strVal val="#ppt_x"/>
                                          </p:val>
                                        </p:tav>
                                      </p:tavLst>
                                    </p:anim>
                                    <p:anim calcmode="lin" valueType="num">
                                      <p:cBhvr additive="base">
                                        <p:cTn id="24" dur="500" fill="hold"/>
                                        <p:tgtEl>
                                          <p:spTgt spid="5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0-#ppt_w/2"/>
                                          </p:val>
                                        </p:tav>
                                        <p:tav tm="100000">
                                          <p:val>
                                            <p:strVal val="#ppt_x"/>
                                          </p:val>
                                        </p:tav>
                                      </p:tavLst>
                                    </p:anim>
                                    <p:anim calcmode="lin" valueType="num">
                                      <p:cBhvr additive="base">
                                        <p:cTn id="28" dur="500" fill="hold"/>
                                        <p:tgtEl>
                                          <p:spTgt spid="4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500" fill="hold"/>
                                        <p:tgtEl>
                                          <p:spTgt spid="66"/>
                                        </p:tgtEl>
                                        <p:attrNameLst>
                                          <p:attrName>ppt_x</p:attrName>
                                        </p:attrNameLst>
                                      </p:cBhvr>
                                      <p:tavLst>
                                        <p:tav tm="0">
                                          <p:val>
                                            <p:strVal val="0-#ppt_w/2"/>
                                          </p:val>
                                        </p:tav>
                                        <p:tav tm="100000">
                                          <p:val>
                                            <p:strVal val="#ppt_x"/>
                                          </p:val>
                                        </p:tav>
                                      </p:tavLst>
                                    </p:anim>
                                    <p:anim calcmode="lin" valueType="num">
                                      <p:cBhvr additive="base">
                                        <p:cTn id="36" dur="500" fill="hold"/>
                                        <p:tgtEl>
                                          <p:spTgt spid="6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0-#ppt_w/2"/>
                                          </p:val>
                                        </p:tav>
                                        <p:tav tm="100000">
                                          <p:val>
                                            <p:strVal val="#ppt_x"/>
                                          </p:val>
                                        </p:tav>
                                      </p:tavLst>
                                    </p:anim>
                                    <p:anim calcmode="lin" valueType="num">
                                      <p:cBhvr additive="base">
                                        <p:cTn id="40"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45" grpId="0"/>
      <p:bldP spid="46" grpId="0"/>
      <p:bldP spid="52" grpId="0" animBg="1"/>
      <p:bldP spid="66" grpId="0" animBg="1"/>
      <p:bldP spid="6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线箭头连接符 24">
            <a:extLst>
              <a:ext uri="{FF2B5EF4-FFF2-40B4-BE49-F238E27FC236}">
                <a16:creationId xmlns:a16="http://schemas.microsoft.com/office/drawing/2014/main" id="{5BDE52C1-D431-1E4B-A7EB-591D5CF096C0}"/>
              </a:ext>
            </a:extLst>
          </p:cNvPr>
          <p:cNvCxnSpPr>
            <a:cxnSpLocks/>
          </p:cNvCxnSpPr>
          <p:nvPr/>
        </p:nvCxnSpPr>
        <p:spPr>
          <a:xfrm>
            <a:off x="1447800" y="5723956"/>
            <a:ext cx="6963552"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先知以赛亚</a:t>
            </a:r>
          </a:p>
        </p:txBody>
      </p:sp>
      <p:sp>
        <p:nvSpPr>
          <p:cNvPr id="20" name="椭圆 25">
            <a:extLst>
              <a:ext uri="{FF2B5EF4-FFF2-40B4-BE49-F238E27FC236}">
                <a16:creationId xmlns:a16="http://schemas.microsoft.com/office/drawing/2014/main" id="{6014E99E-7CB6-6246-8F8D-A62562B6B94A}"/>
              </a:ext>
            </a:extLst>
          </p:cNvPr>
          <p:cNvSpPr>
            <a:spLocks noChangeAspect="1"/>
          </p:cNvSpPr>
          <p:nvPr/>
        </p:nvSpPr>
        <p:spPr>
          <a:xfrm>
            <a:off x="1371600" y="5654538"/>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4">
            <a:extLst>
              <a:ext uri="{FF2B5EF4-FFF2-40B4-BE49-F238E27FC236}">
                <a16:creationId xmlns:a16="http://schemas.microsoft.com/office/drawing/2014/main" id="{741C2AE2-1D54-6B4B-B789-F0AD5B66D5F7}"/>
              </a:ext>
            </a:extLst>
          </p:cNvPr>
          <p:cNvSpPr>
            <a:spLocks noChangeArrowheads="1"/>
          </p:cNvSpPr>
          <p:nvPr/>
        </p:nvSpPr>
        <p:spPr bwMode="auto">
          <a:xfrm>
            <a:off x="771132" y="5243464"/>
            <a:ext cx="1375330" cy="1076312"/>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亚伯拉罕</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2000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cs typeface="Arial" panose="020B0604020202020204" pitchFamily="34" charset="0"/>
            </a:endParaRPr>
          </a:p>
        </p:txBody>
      </p:sp>
      <p:sp>
        <p:nvSpPr>
          <p:cNvPr id="22" name="矩形 4">
            <a:extLst>
              <a:ext uri="{FF2B5EF4-FFF2-40B4-BE49-F238E27FC236}">
                <a16:creationId xmlns:a16="http://schemas.microsoft.com/office/drawing/2014/main" id="{8C8CF679-3BA1-C844-8D82-125C6028516D}"/>
              </a:ext>
            </a:extLst>
          </p:cNvPr>
          <p:cNvSpPr>
            <a:spLocks noChangeArrowheads="1"/>
          </p:cNvSpPr>
          <p:nvPr/>
        </p:nvSpPr>
        <p:spPr bwMode="auto">
          <a:xfrm>
            <a:off x="3520621" y="5252361"/>
            <a:ext cx="1442136" cy="1076312"/>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以赛亚</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700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cs typeface="Arial" panose="020B0604020202020204" pitchFamily="34" charset="0"/>
            </a:endParaRPr>
          </a:p>
        </p:txBody>
      </p:sp>
      <p:grpSp>
        <p:nvGrpSpPr>
          <p:cNvPr id="23" name="组合 47">
            <a:extLst>
              <a:ext uri="{FF2B5EF4-FFF2-40B4-BE49-F238E27FC236}">
                <a16:creationId xmlns:a16="http://schemas.microsoft.com/office/drawing/2014/main" id="{DC574916-458F-754D-9949-BAF875C4A204}"/>
              </a:ext>
            </a:extLst>
          </p:cNvPr>
          <p:cNvGrpSpPr/>
          <p:nvPr/>
        </p:nvGrpSpPr>
        <p:grpSpPr>
          <a:xfrm>
            <a:off x="7238822" y="5300734"/>
            <a:ext cx="323189" cy="439067"/>
            <a:chOff x="3899792" y="1062698"/>
            <a:chExt cx="434958" cy="590910"/>
          </a:xfrm>
          <a:solidFill>
            <a:schemeClr val="tx1"/>
          </a:solidFill>
        </p:grpSpPr>
        <p:sp>
          <p:nvSpPr>
            <p:cNvPr id="24" name="矩形 52">
              <a:extLst>
                <a:ext uri="{FF2B5EF4-FFF2-40B4-BE49-F238E27FC236}">
                  <a16:creationId xmlns:a16="http://schemas.microsoft.com/office/drawing/2014/main" id="{3723EF8A-F4D9-5045-9B91-28282C0CB37D}"/>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53">
              <a:extLst>
                <a:ext uri="{FF2B5EF4-FFF2-40B4-BE49-F238E27FC236}">
                  <a16:creationId xmlns:a16="http://schemas.microsoft.com/office/drawing/2014/main" id="{D0771F46-0C79-CD45-A5F9-7271AEF03F68}"/>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4" name="矩形 4">
            <a:extLst>
              <a:ext uri="{FF2B5EF4-FFF2-40B4-BE49-F238E27FC236}">
                <a16:creationId xmlns:a16="http://schemas.microsoft.com/office/drawing/2014/main" id="{8C3882D8-3805-5A49-A24B-68194798B168}"/>
              </a:ext>
            </a:extLst>
          </p:cNvPr>
          <p:cNvSpPr>
            <a:spLocks noChangeArrowheads="1"/>
          </p:cNvSpPr>
          <p:nvPr/>
        </p:nvSpPr>
        <p:spPr bwMode="auto">
          <a:xfrm>
            <a:off x="6679349" y="5821916"/>
            <a:ext cx="1442136" cy="1076312"/>
          </a:xfrm>
          <a:prstGeom prst="rect">
            <a:avLst/>
          </a:prstGeom>
          <a:noFill/>
          <a:ln>
            <a:noFill/>
          </a:ln>
        </p:spPr>
        <p:txBody>
          <a:bodyPr anchor="t"/>
          <a:lstStyle/>
          <a:p>
            <a:pPr algn="ctr" eaLnBrk="0" hangingPunct="0"/>
            <a:r>
              <a:rPr lang="zh-CN" altLang="en-US" sz="2000" b="1" dirty="0">
                <a:solidFill>
                  <a:srgbClr val="002060"/>
                </a:solidFill>
                <a:ea typeface="汉仪大宋简" panose="02010609000101010101" pitchFamily="49" charset="-122"/>
              </a:rPr>
              <a:t>耶稣基督</a:t>
            </a:r>
            <a:endParaRPr lang="en-US" altLang="zh-CN" sz="2000" b="1"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公元</a:t>
            </a:r>
            <a:endParaRPr lang="en-US" altLang="zh-CN" sz="2000"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元年</a:t>
            </a:r>
            <a:endParaRPr lang="en-US" altLang="zh-CN" sz="2000" dirty="0">
              <a:solidFill>
                <a:srgbClr val="002060"/>
              </a:solidFill>
              <a:ea typeface="汉仪大宋简" panose="02010609000101010101" pitchFamily="49" charset="-122"/>
            </a:endParaRPr>
          </a:p>
        </p:txBody>
      </p:sp>
      <p:sp>
        <p:nvSpPr>
          <p:cNvPr id="27" name="椭圆 51">
            <a:extLst>
              <a:ext uri="{FF2B5EF4-FFF2-40B4-BE49-F238E27FC236}">
                <a16:creationId xmlns:a16="http://schemas.microsoft.com/office/drawing/2014/main" id="{F429B186-29B0-E742-AF09-2531CBDF97CA}"/>
              </a:ext>
            </a:extLst>
          </p:cNvPr>
          <p:cNvSpPr>
            <a:spLocks noChangeAspect="1"/>
          </p:cNvSpPr>
          <p:nvPr/>
        </p:nvSpPr>
        <p:spPr>
          <a:xfrm>
            <a:off x="4167972" y="5670969"/>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Picture 2">
            <a:extLst>
              <a:ext uri="{FF2B5EF4-FFF2-40B4-BE49-F238E27FC236}">
                <a16:creationId xmlns:a16="http://schemas.microsoft.com/office/drawing/2014/main" id="{E5BD1746-11D1-764B-8533-4EF22C0DB8D2}"/>
              </a:ext>
            </a:extLst>
          </p:cNvPr>
          <p:cNvPicPr>
            <a:picLocks noChangeAspect="1"/>
          </p:cNvPicPr>
          <p:nvPr/>
        </p:nvPicPr>
        <p:blipFill rotWithShape="1">
          <a:blip r:embed="rId3"/>
          <a:srcRect t="4999"/>
          <a:stretch/>
        </p:blipFill>
        <p:spPr>
          <a:xfrm>
            <a:off x="1853354" y="1454670"/>
            <a:ext cx="5228970" cy="36490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349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0-#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0-#ppt_w/2"/>
                                          </p:val>
                                        </p:tav>
                                        <p:tav tm="100000">
                                          <p:val>
                                            <p:strVal val="#ppt_x"/>
                                          </p:val>
                                        </p:tav>
                                      </p:tavLst>
                                    </p:anim>
                                    <p:anim calcmode="lin" valueType="num">
                                      <p:cBhvr additive="base">
                                        <p:cTn id="28" dur="500" fill="hold"/>
                                        <p:tgtEl>
                                          <p:spTgt spid="3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34" grpId="0"/>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35FB7C62-77DE-934E-AB95-14B44EE2CBBB}"/>
              </a:ext>
            </a:extLst>
          </p:cNvPr>
          <p:cNvSpPr/>
          <p:nvPr/>
        </p:nvSpPr>
        <p:spPr>
          <a:xfrm>
            <a:off x="840930" y="2160900"/>
            <a:ext cx="7486941" cy="3587842"/>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以赛亚书</a:t>
            </a:r>
            <a:r>
              <a:rPr lang="en-US" altLang="zh-CN" sz="3200" dirty="0">
                <a:latin typeface="Microsoft YaHei" panose="020B0503020204020204" pitchFamily="34" charset="-122"/>
                <a:ea typeface="Microsoft YaHei" panose="020B0503020204020204" pitchFamily="34" charset="-122"/>
              </a:rPr>
              <a:t>11:11 </a:t>
            </a:r>
            <a:r>
              <a:rPr lang="zh-CN" altLang="en-US" sz="3200" dirty="0">
                <a:latin typeface="Microsoft YaHei" panose="020B0503020204020204" pitchFamily="34" charset="-122"/>
                <a:ea typeface="Microsoft YaHei" panose="020B0503020204020204" pitchFamily="34" charset="-122"/>
              </a:rPr>
              <a:t>当那日，主必</a:t>
            </a:r>
            <a:r>
              <a:rPr lang="zh-CN" altLang="en-US" sz="3200" b="1" dirty="0">
                <a:solidFill>
                  <a:srgbClr val="FF0000"/>
                </a:solidFill>
                <a:latin typeface="Microsoft YaHei" panose="020B0503020204020204" pitchFamily="34" charset="-122"/>
                <a:ea typeface="Microsoft YaHei" panose="020B0503020204020204" pitchFamily="34" charset="-122"/>
              </a:rPr>
              <a:t>二次伸手</a:t>
            </a:r>
            <a:r>
              <a:rPr lang="zh-CN" altLang="en-US" sz="3200" dirty="0">
                <a:latin typeface="Microsoft YaHei" panose="020B0503020204020204" pitchFamily="34" charset="-122"/>
                <a:ea typeface="Microsoft YaHei" panose="020B0503020204020204" pitchFamily="34" charset="-122"/>
              </a:rPr>
              <a:t>救回自己百姓中所余剩的，就是在亚述、埃及、巴忒罗、古实、以拦、示拿、哈马，并</a:t>
            </a:r>
            <a:r>
              <a:rPr lang="zh-CN" altLang="en-US" sz="3200" b="1" dirty="0">
                <a:solidFill>
                  <a:srgbClr val="FF0000"/>
                </a:solidFill>
                <a:latin typeface="Microsoft YaHei" panose="020B0503020204020204" pitchFamily="34" charset="-122"/>
                <a:ea typeface="Microsoft YaHei" panose="020B0503020204020204" pitchFamily="34" charset="-122"/>
              </a:rPr>
              <a:t>众海岛</a:t>
            </a:r>
            <a:r>
              <a:rPr lang="zh-CN" altLang="en-US" sz="3200" dirty="0">
                <a:latin typeface="Microsoft YaHei" panose="020B0503020204020204" pitchFamily="34" charset="-122"/>
                <a:ea typeface="Microsoft YaHei" panose="020B0503020204020204" pitchFamily="34" charset="-122"/>
              </a:rPr>
              <a:t>所剩下的。</a:t>
            </a:r>
            <a:r>
              <a:rPr lang="en-US" altLang="zh-CN" sz="3200" dirty="0">
                <a:latin typeface="Microsoft YaHei" panose="020B0503020204020204" pitchFamily="34" charset="-122"/>
                <a:ea typeface="Microsoft YaHei" panose="020B0503020204020204" pitchFamily="34" charset="-122"/>
              </a:rPr>
              <a:t>12</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招回以色列被赶散的人，又从</a:t>
            </a:r>
            <a:r>
              <a:rPr lang="zh-CN" altLang="en-US" sz="3200" b="1" dirty="0">
                <a:solidFill>
                  <a:srgbClr val="FF0000"/>
                </a:solidFill>
                <a:latin typeface="Microsoft YaHei" panose="020B0503020204020204" pitchFamily="34" charset="-122"/>
                <a:ea typeface="Microsoft YaHei" panose="020B0503020204020204" pitchFamily="34" charset="-122"/>
              </a:rPr>
              <a:t>地的四方</a:t>
            </a:r>
            <a:r>
              <a:rPr lang="zh-CN" altLang="en-US" sz="3200" dirty="0">
                <a:latin typeface="Microsoft YaHei" panose="020B0503020204020204" pitchFamily="34" charset="-122"/>
                <a:ea typeface="Microsoft YaHei" panose="020B0503020204020204" pitchFamily="34" charset="-122"/>
              </a:rPr>
              <a:t>聚集分散的犹大人。</a:t>
            </a:r>
            <a:endParaRPr lang="zh-CN" altLang="en-US" sz="32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3" name="文本框 12">
            <a:extLst>
              <a:ext uri="{FF2B5EF4-FFF2-40B4-BE49-F238E27FC236}">
                <a16:creationId xmlns:a16="http://schemas.microsoft.com/office/drawing/2014/main" id="{E339DF21-F60F-204A-8284-356B7AA84459}"/>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上帝预言迦南归犹太人永久为业</a:t>
            </a:r>
          </a:p>
        </p:txBody>
      </p:sp>
    </p:spTree>
    <p:extLst>
      <p:ext uri="{BB962C8B-B14F-4D97-AF65-F5344CB8AC3E}">
        <p14:creationId xmlns:p14="http://schemas.microsoft.com/office/powerpoint/2010/main" val="4049444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4">
            <a:extLst>
              <a:ext uri="{FF2B5EF4-FFF2-40B4-BE49-F238E27FC236}">
                <a16:creationId xmlns:a16="http://schemas.microsoft.com/office/drawing/2014/main" id="{DF1B5AB2-400A-904E-9810-6D7ED6E69603}"/>
              </a:ext>
            </a:extLst>
          </p:cNvPr>
          <p:cNvSpPr>
            <a:spLocks noChangeArrowheads="1"/>
          </p:cNvSpPr>
          <p:nvPr/>
        </p:nvSpPr>
        <p:spPr bwMode="auto">
          <a:xfrm>
            <a:off x="4206067" y="5201644"/>
            <a:ext cx="1442136" cy="1656356"/>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以西结</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585</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先知以西结</a:t>
            </a:r>
          </a:p>
        </p:txBody>
      </p:sp>
      <p:sp>
        <p:nvSpPr>
          <p:cNvPr id="20" name="椭圆 25">
            <a:extLst>
              <a:ext uri="{FF2B5EF4-FFF2-40B4-BE49-F238E27FC236}">
                <a16:creationId xmlns:a16="http://schemas.microsoft.com/office/drawing/2014/main" id="{6014E99E-7CB6-6246-8F8D-A62562B6B94A}"/>
              </a:ext>
            </a:extLst>
          </p:cNvPr>
          <p:cNvSpPr>
            <a:spLocks noChangeAspect="1"/>
          </p:cNvSpPr>
          <p:nvPr/>
        </p:nvSpPr>
        <p:spPr>
          <a:xfrm>
            <a:off x="1371600" y="5654538"/>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4">
            <a:extLst>
              <a:ext uri="{FF2B5EF4-FFF2-40B4-BE49-F238E27FC236}">
                <a16:creationId xmlns:a16="http://schemas.microsoft.com/office/drawing/2014/main" id="{741C2AE2-1D54-6B4B-B789-F0AD5B66D5F7}"/>
              </a:ext>
            </a:extLst>
          </p:cNvPr>
          <p:cNvSpPr>
            <a:spLocks noChangeArrowheads="1"/>
          </p:cNvSpPr>
          <p:nvPr/>
        </p:nvSpPr>
        <p:spPr bwMode="auto">
          <a:xfrm>
            <a:off x="771132" y="5182632"/>
            <a:ext cx="1375330" cy="1076312"/>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亚伯拉罕</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2000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cs typeface="Arial" panose="020B0604020202020204" pitchFamily="34" charset="0"/>
            </a:endParaRPr>
          </a:p>
        </p:txBody>
      </p:sp>
      <p:grpSp>
        <p:nvGrpSpPr>
          <p:cNvPr id="23" name="组合 47">
            <a:extLst>
              <a:ext uri="{FF2B5EF4-FFF2-40B4-BE49-F238E27FC236}">
                <a16:creationId xmlns:a16="http://schemas.microsoft.com/office/drawing/2014/main" id="{DC574916-458F-754D-9949-BAF875C4A204}"/>
              </a:ext>
            </a:extLst>
          </p:cNvPr>
          <p:cNvGrpSpPr/>
          <p:nvPr/>
        </p:nvGrpSpPr>
        <p:grpSpPr>
          <a:xfrm>
            <a:off x="7238822" y="5300734"/>
            <a:ext cx="323189" cy="439067"/>
            <a:chOff x="3899792" y="1062698"/>
            <a:chExt cx="434958" cy="590910"/>
          </a:xfrm>
          <a:solidFill>
            <a:schemeClr val="tx1"/>
          </a:solidFill>
        </p:grpSpPr>
        <p:sp>
          <p:nvSpPr>
            <p:cNvPr id="24" name="矩形 52">
              <a:extLst>
                <a:ext uri="{FF2B5EF4-FFF2-40B4-BE49-F238E27FC236}">
                  <a16:creationId xmlns:a16="http://schemas.microsoft.com/office/drawing/2014/main" id="{3723EF8A-F4D9-5045-9B91-28282C0CB37D}"/>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53">
              <a:extLst>
                <a:ext uri="{FF2B5EF4-FFF2-40B4-BE49-F238E27FC236}">
                  <a16:creationId xmlns:a16="http://schemas.microsoft.com/office/drawing/2014/main" id="{D0771F46-0C79-CD45-A5F9-7271AEF03F68}"/>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33" name="直线箭头连接符 24">
            <a:extLst>
              <a:ext uri="{FF2B5EF4-FFF2-40B4-BE49-F238E27FC236}">
                <a16:creationId xmlns:a16="http://schemas.microsoft.com/office/drawing/2014/main" id="{5BDE52C1-D431-1E4B-A7EB-591D5CF096C0}"/>
              </a:ext>
            </a:extLst>
          </p:cNvPr>
          <p:cNvCxnSpPr>
            <a:cxnSpLocks/>
          </p:cNvCxnSpPr>
          <p:nvPr/>
        </p:nvCxnSpPr>
        <p:spPr>
          <a:xfrm>
            <a:off x="1463653" y="5715000"/>
            <a:ext cx="6963552"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矩形 4">
            <a:extLst>
              <a:ext uri="{FF2B5EF4-FFF2-40B4-BE49-F238E27FC236}">
                <a16:creationId xmlns:a16="http://schemas.microsoft.com/office/drawing/2014/main" id="{8C3882D8-3805-5A49-A24B-68194798B168}"/>
              </a:ext>
            </a:extLst>
          </p:cNvPr>
          <p:cNvSpPr>
            <a:spLocks noChangeArrowheads="1"/>
          </p:cNvSpPr>
          <p:nvPr/>
        </p:nvSpPr>
        <p:spPr bwMode="auto">
          <a:xfrm>
            <a:off x="6679349" y="5791549"/>
            <a:ext cx="1442136" cy="1076312"/>
          </a:xfrm>
          <a:prstGeom prst="rect">
            <a:avLst/>
          </a:prstGeom>
          <a:noFill/>
          <a:ln>
            <a:noFill/>
          </a:ln>
        </p:spPr>
        <p:txBody>
          <a:bodyPr anchor="t"/>
          <a:lstStyle/>
          <a:p>
            <a:pPr algn="ctr" eaLnBrk="0" hangingPunct="0"/>
            <a:r>
              <a:rPr lang="zh-CN" altLang="en-US" sz="2000" b="1" dirty="0">
                <a:solidFill>
                  <a:srgbClr val="002060"/>
                </a:solidFill>
                <a:ea typeface="汉仪大宋简" panose="02010609000101010101" pitchFamily="49" charset="-122"/>
              </a:rPr>
              <a:t>耶稣基督</a:t>
            </a:r>
            <a:endParaRPr lang="en-US" altLang="zh-CN" sz="2000" b="1"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公元</a:t>
            </a:r>
            <a:endParaRPr lang="en-US" altLang="zh-CN" sz="2000"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元年</a:t>
            </a:r>
            <a:endParaRPr lang="en-US" altLang="zh-CN" sz="2000" dirty="0">
              <a:solidFill>
                <a:srgbClr val="002060"/>
              </a:solidFill>
              <a:ea typeface="汉仪大宋简" panose="02010609000101010101" pitchFamily="49" charset="-122"/>
            </a:endParaRPr>
          </a:p>
        </p:txBody>
      </p:sp>
      <p:pic>
        <p:nvPicPr>
          <p:cNvPr id="2" name="Picture 1">
            <a:extLst>
              <a:ext uri="{FF2B5EF4-FFF2-40B4-BE49-F238E27FC236}">
                <a16:creationId xmlns:a16="http://schemas.microsoft.com/office/drawing/2014/main" id="{686A595C-EDF4-7A4E-8F4D-A312AC9B21AE}"/>
              </a:ext>
            </a:extLst>
          </p:cNvPr>
          <p:cNvPicPr>
            <a:picLocks noChangeAspect="1"/>
          </p:cNvPicPr>
          <p:nvPr/>
        </p:nvPicPr>
        <p:blipFill>
          <a:blip r:embed="rId3"/>
          <a:stretch>
            <a:fillRect/>
          </a:stretch>
        </p:blipFill>
        <p:spPr>
          <a:xfrm>
            <a:off x="3048118" y="1342533"/>
            <a:ext cx="3047765" cy="37933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椭圆 51">
            <a:extLst>
              <a:ext uri="{FF2B5EF4-FFF2-40B4-BE49-F238E27FC236}">
                <a16:creationId xmlns:a16="http://schemas.microsoft.com/office/drawing/2014/main" id="{344512F9-49CA-FA4F-ACFD-053708ACC306}"/>
              </a:ext>
            </a:extLst>
          </p:cNvPr>
          <p:cNvSpPr>
            <a:spLocks noChangeAspect="1"/>
          </p:cNvSpPr>
          <p:nvPr/>
        </p:nvSpPr>
        <p:spPr>
          <a:xfrm>
            <a:off x="4876800" y="5660853"/>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78553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0-#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0-#ppt_w/2"/>
                                          </p:val>
                                        </p:tav>
                                        <p:tav tm="100000">
                                          <p:val>
                                            <p:strVal val="#ppt_x"/>
                                          </p:val>
                                        </p:tav>
                                      </p:tavLst>
                                    </p:anim>
                                    <p:anim calcmode="lin" valueType="num">
                                      <p:cBhvr additive="base">
                                        <p:cTn id="28" dur="500" fill="hold"/>
                                        <p:tgtEl>
                                          <p:spTgt spid="3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animBg="1"/>
      <p:bldP spid="21" grpId="0"/>
      <p:bldP spid="34" grpId="0"/>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64E249F4-AC21-5D44-80D8-B99E7384F793}"/>
              </a:ext>
            </a:extLst>
          </p:cNvPr>
          <p:cNvSpPr/>
          <p:nvPr/>
        </p:nvSpPr>
        <p:spPr>
          <a:xfrm>
            <a:off x="629437" y="4757458"/>
            <a:ext cx="8006691" cy="2116733"/>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以西结书</a:t>
            </a:r>
            <a:r>
              <a:rPr lang="en-US" altLang="zh-CN" sz="2800" dirty="0">
                <a:latin typeface="Microsoft YaHei" panose="020B0503020204020204" pitchFamily="34" charset="-122"/>
                <a:ea typeface="Microsoft YaHei" panose="020B0503020204020204" pitchFamily="34" charset="-122"/>
              </a:rPr>
              <a:t>37:21</a:t>
            </a:r>
            <a:r>
              <a:rPr lang="zh-CN" altLang="en-US" sz="2800" dirty="0">
                <a:latin typeface="Microsoft YaHei" panose="020B0503020204020204" pitchFamily="34" charset="-122"/>
                <a:ea typeface="Microsoft YaHei" panose="020B0503020204020204" pitchFamily="34" charset="-122"/>
              </a:rPr>
              <a:t>“要对他们说，主耶和华如此说：‘我要将以色列人从他们所到的</a:t>
            </a:r>
            <a:r>
              <a:rPr lang="zh-CN" altLang="en-US" sz="2800" b="1" dirty="0">
                <a:solidFill>
                  <a:srgbClr val="FF0000"/>
                </a:solidFill>
                <a:latin typeface="Microsoft YaHei" panose="020B0503020204020204" pitchFamily="34" charset="-122"/>
                <a:ea typeface="Microsoft YaHei" panose="020B0503020204020204" pitchFamily="34" charset="-122"/>
              </a:rPr>
              <a:t>各国收取</a:t>
            </a:r>
            <a:r>
              <a:rPr lang="zh-CN" altLang="en-US" sz="2800" dirty="0">
                <a:latin typeface="Microsoft YaHei" panose="020B0503020204020204" pitchFamily="34" charset="-122"/>
                <a:ea typeface="Microsoft YaHei" panose="020B0503020204020204" pitchFamily="34" charset="-122"/>
              </a:rPr>
              <a:t>；又从四围聚集他们，引导他们</a:t>
            </a:r>
            <a:r>
              <a:rPr lang="zh-CN" altLang="en-US" sz="2800" b="1" dirty="0">
                <a:solidFill>
                  <a:srgbClr val="FF0000"/>
                </a:solidFill>
                <a:latin typeface="Microsoft YaHei" panose="020B0503020204020204" pitchFamily="34" charset="-122"/>
                <a:ea typeface="Microsoft YaHei" panose="020B0503020204020204" pitchFamily="34" charset="-122"/>
              </a:rPr>
              <a:t>归回本地</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ct val="120000"/>
              </a:lnSpc>
            </a:pPr>
            <a:endParaRPr lang="zh-CN" altLang="en-US" sz="28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9" name="文本框 8">
            <a:extLst>
              <a:ext uri="{FF2B5EF4-FFF2-40B4-BE49-F238E27FC236}">
                <a16:creationId xmlns:a16="http://schemas.microsoft.com/office/drawing/2014/main" id="{8093ED02-C39B-EF48-9FE3-BDC6A89DBADB}"/>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上帝预言迦南归犹太人永久为业</a:t>
            </a:r>
          </a:p>
        </p:txBody>
      </p:sp>
      <p:pic>
        <p:nvPicPr>
          <p:cNvPr id="12" name="图片 11">
            <a:extLst>
              <a:ext uri="{FF2B5EF4-FFF2-40B4-BE49-F238E27FC236}">
                <a16:creationId xmlns:a16="http://schemas.microsoft.com/office/drawing/2014/main" id="{97452389-80BF-2043-8B27-285CCE12C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288" y="1425763"/>
            <a:ext cx="5595423" cy="32224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5722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FE76B2F6-31BD-3843-80D0-1C4235430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158" y="3095625"/>
            <a:ext cx="6019800" cy="37623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7" name="组合 16">
            <a:extLst>
              <a:ext uri="{FF2B5EF4-FFF2-40B4-BE49-F238E27FC236}">
                <a16:creationId xmlns:a16="http://schemas.microsoft.com/office/drawing/2014/main" id="{D44611F9-B2C0-9443-8D46-D68554AC6F1C}"/>
              </a:ext>
            </a:extLst>
          </p:cNvPr>
          <p:cNvGrpSpPr/>
          <p:nvPr/>
        </p:nvGrpSpPr>
        <p:grpSpPr>
          <a:xfrm>
            <a:off x="0" y="0"/>
            <a:ext cx="9144000" cy="3016079"/>
            <a:chOff x="0" y="0"/>
            <a:chExt cx="10401300" cy="3430790"/>
          </a:xfrm>
        </p:grpSpPr>
        <p:pic>
          <p:nvPicPr>
            <p:cNvPr id="12" name="图片 11">
              <a:extLst>
                <a:ext uri="{FF2B5EF4-FFF2-40B4-BE49-F238E27FC236}">
                  <a16:creationId xmlns:a16="http://schemas.microsoft.com/office/drawing/2014/main" id="{0B188C09-1F58-2342-9134-FAFDDFAC2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143500" cy="3429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a:extLst>
                <a:ext uri="{FF2B5EF4-FFF2-40B4-BE49-F238E27FC236}">
                  <a16:creationId xmlns:a16="http://schemas.microsoft.com/office/drawing/2014/main" id="{55E56C97-2F3E-DC40-A41E-F66CBC4A4F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12700"/>
              <a:ext cx="5143500" cy="34180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94922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2179660-FA5B-B242-B0C6-0AD7CD8EAA2F}"/>
              </a:ext>
            </a:extLst>
          </p:cNvPr>
          <p:cNvSpPr txBox="1"/>
          <p:nvPr/>
        </p:nvSpPr>
        <p:spPr>
          <a:xfrm>
            <a:off x="0" y="381000"/>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耶利哥平原</a:t>
            </a:r>
          </a:p>
          <a:p>
            <a:pPr algn="ctr"/>
            <a:r>
              <a:rPr kumimoji="1" lang="en-US" altLang="zh-CN" sz="3600" b="1" dirty="0">
                <a:solidFill>
                  <a:srgbClr val="002060"/>
                </a:solidFill>
                <a:latin typeface="Microsoft YaHei" panose="020B0503020204020204" pitchFamily="34" charset="-122"/>
                <a:ea typeface="Microsoft YaHei" panose="020B0503020204020204" pitchFamily="34" charset="-122"/>
              </a:rPr>
              <a:t>1910-1920</a:t>
            </a:r>
            <a:r>
              <a:rPr kumimoji="1" lang="zh-CN" altLang="en-US" sz="3600" b="1" dirty="0">
                <a:solidFill>
                  <a:srgbClr val="002060"/>
                </a:solidFill>
                <a:latin typeface="Microsoft YaHei" panose="020B0503020204020204" pitchFamily="34" charset="-122"/>
                <a:ea typeface="Microsoft YaHei" panose="020B0503020204020204" pitchFamily="34" charset="-122"/>
              </a:rPr>
              <a:t>年间对比现代</a:t>
            </a:r>
          </a:p>
        </p:txBody>
      </p:sp>
      <p:grpSp>
        <p:nvGrpSpPr>
          <p:cNvPr id="8" name="组合 7">
            <a:extLst>
              <a:ext uri="{FF2B5EF4-FFF2-40B4-BE49-F238E27FC236}">
                <a16:creationId xmlns:a16="http://schemas.microsoft.com/office/drawing/2014/main" id="{0AF30F96-F8DD-5042-8418-CB5CC1D8B4F0}"/>
              </a:ext>
            </a:extLst>
          </p:cNvPr>
          <p:cNvGrpSpPr/>
          <p:nvPr/>
        </p:nvGrpSpPr>
        <p:grpSpPr>
          <a:xfrm>
            <a:off x="5862" y="2133600"/>
            <a:ext cx="9138138" cy="3982137"/>
            <a:chOff x="685800" y="838201"/>
            <a:chExt cx="8458200" cy="3685840"/>
          </a:xfrm>
        </p:grpSpPr>
        <p:pic>
          <p:nvPicPr>
            <p:cNvPr id="5" name="图片 4">
              <a:extLst>
                <a:ext uri="{FF2B5EF4-FFF2-40B4-BE49-F238E27FC236}">
                  <a16:creationId xmlns:a16="http://schemas.microsoft.com/office/drawing/2014/main" id="{A21DB0FA-82B3-DD42-B0B5-34849F626FBA}"/>
                </a:ext>
              </a:extLst>
            </p:cNvPr>
            <p:cNvPicPr>
              <a:picLocks noChangeAspect="1"/>
            </p:cNvPicPr>
            <p:nvPr/>
          </p:nvPicPr>
          <p:blipFill rotWithShape="1">
            <a:blip r:embed="rId3">
              <a:extLst>
                <a:ext uri="{28A0092B-C50C-407E-A947-70E740481C1C}">
                  <a14:useLocalDpi xmlns:a14="http://schemas.microsoft.com/office/drawing/2010/main" val="0"/>
                </a:ext>
              </a:extLst>
            </a:blip>
            <a:srcRect r="5566"/>
            <a:stretch/>
          </p:blipFill>
          <p:spPr>
            <a:xfrm>
              <a:off x="685800" y="838201"/>
              <a:ext cx="4047295" cy="36858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CD7C8269-55EE-F840-88B9-CCC403343828}"/>
                </a:ext>
              </a:extLst>
            </p:cNvPr>
            <p:cNvPicPr>
              <a:picLocks noChangeAspect="1"/>
            </p:cNvPicPr>
            <p:nvPr/>
          </p:nvPicPr>
          <p:blipFill rotWithShape="1">
            <a:blip r:embed="rId4">
              <a:extLst>
                <a:ext uri="{28A0092B-C50C-407E-A947-70E740481C1C}">
                  <a14:useLocalDpi xmlns:a14="http://schemas.microsoft.com/office/drawing/2010/main" val="0"/>
                </a:ext>
              </a:extLst>
            </a:blip>
            <a:srcRect l="4800" t="2662" r="4822"/>
            <a:stretch/>
          </p:blipFill>
          <p:spPr>
            <a:xfrm>
              <a:off x="4876800" y="838201"/>
              <a:ext cx="4267200" cy="36858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426619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4472765-6659-014E-9DE5-DCB8B963AFC5}"/>
              </a:ext>
            </a:extLst>
          </p:cNvPr>
          <p:cNvSpPr txBox="1"/>
          <p:nvPr/>
        </p:nvSpPr>
        <p:spPr>
          <a:xfrm>
            <a:off x="5791200" y="594804"/>
            <a:ext cx="3057247" cy="1815882"/>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一战后 </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英国管理巴勒斯坦</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的地图 </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约</a:t>
            </a:r>
            <a:r>
              <a:rPr kumimoji="1" lang="en-US" altLang="zh-CN" sz="2800" dirty="0">
                <a:latin typeface="Microsoft YaHei" panose="020B0503020204020204" pitchFamily="34" charset="-122"/>
                <a:ea typeface="Microsoft YaHei" panose="020B0503020204020204" pitchFamily="34" charset="-122"/>
              </a:rPr>
              <a:t>1920</a:t>
            </a:r>
            <a:r>
              <a:rPr kumimoji="1" lang="zh-CN" altLang="en-US" sz="2800" dirty="0">
                <a:latin typeface="Microsoft YaHei" panose="020B0503020204020204" pitchFamily="34" charset="-122"/>
                <a:ea typeface="Microsoft YaHei" panose="020B0503020204020204" pitchFamily="34" charset="-122"/>
              </a:rPr>
              <a:t>年</a:t>
            </a:r>
            <a:endParaRPr kumimoji="1" lang="en-US" altLang="zh-CN" sz="2800"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09757B7B-6DF4-3243-B141-EFE8D65443BE}"/>
              </a:ext>
            </a:extLst>
          </p:cNvPr>
          <p:cNvPicPr>
            <a:picLocks noChangeAspect="1"/>
          </p:cNvPicPr>
          <p:nvPr/>
        </p:nvPicPr>
        <p:blipFill>
          <a:blip r:embed="rId3"/>
          <a:stretch>
            <a:fillRect/>
          </a:stretch>
        </p:blipFill>
        <p:spPr>
          <a:xfrm>
            <a:off x="0" y="0"/>
            <a:ext cx="5715000" cy="3683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CF405A30-BD41-0B4B-A082-AC3AABC75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864" y="3005489"/>
            <a:ext cx="5562136" cy="38525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7D4AC356-814D-6246-BBBD-FAE5BC00FDB1}"/>
              </a:ext>
            </a:extLst>
          </p:cNvPr>
          <p:cNvSpPr txBox="1"/>
          <p:nvPr/>
        </p:nvSpPr>
        <p:spPr>
          <a:xfrm>
            <a:off x="1371600" y="4495800"/>
            <a:ext cx="2040943" cy="1815882"/>
          </a:xfrm>
          <a:prstGeom prst="rect">
            <a:avLst/>
          </a:prstGeom>
          <a:noFill/>
        </p:spPr>
        <p:txBody>
          <a:bodyPr wrap="none" rtlCol="0">
            <a:spAutoFit/>
          </a:bodyPr>
          <a:lstStyle/>
          <a:p>
            <a:pPr algn="r"/>
            <a:r>
              <a:rPr kumimoji="1" lang="zh-CN" altLang="en-US" sz="2800" dirty="0">
                <a:latin typeface="Microsoft YaHei" panose="020B0503020204020204" pitchFamily="34" charset="-122"/>
                <a:ea typeface="Microsoft YaHei" panose="020B0503020204020204" pitchFamily="34" charset="-122"/>
              </a:rPr>
              <a:t>锡安运动</a:t>
            </a:r>
            <a:endParaRPr kumimoji="1" lang="en-US" altLang="zh-CN" sz="2800" dirty="0">
              <a:latin typeface="Microsoft YaHei" panose="020B0503020204020204" pitchFamily="34" charset="-122"/>
              <a:ea typeface="Microsoft YaHei" panose="020B0503020204020204" pitchFamily="34" charset="-122"/>
            </a:endParaRPr>
          </a:p>
          <a:p>
            <a:pPr algn="r"/>
            <a:r>
              <a:rPr kumimoji="1" lang="en-US" altLang="zh-CN" sz="2800" dirty="0">
                <a:latin typeface="Microsoft YaHei" panose="020B0503020204020204" pitchFamily="34" charset="-122"/>
                <a:ea typeface="Microsoft YaHei" panose="020B0503020204020204" pitchFamily="34" charset="-122"/>
              </a:rPr>
              <a:t>19</a:t>
            </a:r>
            <a:r>
              <a:rPr kumimoji="1" lang="zh-CN" altLang="en-US" sz="2800" dirty="0">
                <a:latin typeface="Microsoft YaHei" panose="020B0503020204020204" pitchFamily="34" charset="-122"/>
                <a:ea typeface="Microsoft YaHei" panose="020B0503020204020204" pitchFamily="34" charset="-122"/>
              </a:rPr>
              <a:t>世纪末</a:t>
            </a:r>
            <a:endParaRPr kumimoji="1" lang="en-US" altLang="zh-CN" sz="2800" dirty="0">
              <a:latin typeface="Microsoft YaHei" panose="020B0503020204020204" pitchFamily="34" charset="-122"/>
              <a:ea typeface="Microsoft YaHei" panose="020B0503020204020204" pitchFamily="34" charset="-122"/>
            </a:endParaRPr>
          </a:p>
          <a:p>
            <a:pPr algn="r"/>
            <a:r>
              <a:rPr kumimoji="1" lang="zh-CN" altLang="en-US" sz="2800" dirty="0">
                <a:latin typeface="Microsoft YaHei" panose="020B0503020204020204" pitchFamily="34" charset="-122"/>
                <a:ea typeface="Microsoft YaHei" panose="020B0503020204020204" pitchFamily="34" charset="-122"/>
              </a:rPr>
              <a:t>或</a:t>
            </a:r>
            <a:r>
              <a:rPr kumimoji="1" lang="en-US" altLang="zh-CN" sz="2800" dirty="0">
                <a:latin typeface="Microsoft YaHei" panose="020B0503020204020204" pitchFamily="34" charset="-122"/>
                <a:ea typeface="Microsoft YaHei" panose="020B0503020204020204" pitchFamily="34" charset="-122"/>
              </a:rPr>
              <a:t>20</a:t>
            </a:r>
            <a:r>
              <a:rPr kumimoji="1" lang="zh-CN" altLang="en-US" sz="2800" dirty="0">
                <a:latin typeface="Microsoft YaHei" panose="020B0503020204020204" pitchFamily="34" charset="-122"/>
                <a:ea typeface="Microsoft YaHei" panose="020B0503020204020204" pitchFamily="34" charset="-122"/>
              </a:rPr>
              <a:t>世纪初</a:t>
            </a:r>
            <a:endParaRPr kumimoji="1" lang="en-US" altLang="zh-CN" sz="2800" dirty="0">
              <a:latin typeface="Microsoft YaHei" panose="020B0503020204020204" pitchFamily="34" charset="-122"/>
              <a:ea typeface="Microsoft YaHei" panose="020B0503020204020204" pitchFamily="34" charset="-122"/>
            </a:endParaRPr>
          </a:p>
          <a:p>
            <a:pPr algn="r"/>
            <a:endParaRPr kumimoji="1" lang="en-US" altLang="zh-CN"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88019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纳粹种族大屠杀</a:t>
            </a:r>
          </a:p>
        </p:txBody>
      </p:sp>
      <p:pic>
        <p:nvPicPr>
          <p:cNvPr id="4" name="图片 3">
            <a:extLst>
              <a:ext uri="{FF2B5EF4-FFF2-40B4-BE49-F238E27FC236}">
                <a16:creationId xmlns:a16="http://schemas.microsoft.com/office/drawing/2014/main" id="{868DFEB4-0A58-5F42-B588-327D5557C56A}"/>
              </a:ext>
            </a:extLst>
          </p:cNvPr>
          <p:cNvPicPr>
            <a:picLocks noChangeAspect="1"/>
          </p:cNvPicPr>
          <p:nvPr/>
        </p:nvPicPr>
        <p:blipFill>
          <a:blip r:embed="rId3"/>
          <a:stretch>
            <a:fillRect/>
          </a:stretch>
        </p:blipFill>
        <p:spPr>
          <a:xfrm>
            <a:off x="0" y="3989415"/>
            <a:ext cx="3569319" cy="27159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5">
            <a:extLst>
              <a:ext uri="{FF2B5EF4-FFF2-40B4-BE49-F238E27FC236}">
                <a16:creationId xmlns:a16="http://schemas.microsoft.com/office/drawing/2014/main" id="{E20AA078-87D3-214F-BF47-337A6B939068}"/>
              </a:ext>
            </a:extLst>
          </p:cNvPr>
          <p:cNvPicPr>
            <a:picLocks noChangeAspect="1"/>
          </p:cNvPicPr>
          <p:nvPr/>
        </p:nvPicPr>
        <p:blipFill>
          <a:blip r:embed="rId4"/>
          <a:stretch>
            <a:fillRect/>
          </a:stretch>
        </p:blipFill>
        <p:spPr>
          <a:xfrm>
            <a:off x="0" y="1295400"/>
            <a:ext cx="3569320" cy="26769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C5572C8D-C046-AD45-8639-4DA552FB9A3D}"/>
              </a:ext>
            </a:extLst>
          </p:cNvPr>
          <p:cNvPicPr>
            <a:picLocks noChangeAspect="1"/>
          </p:cNvPicPr>
          <p:nvPr/>
        </p:nvPicPr>
        <p:blipFill>
          <a:blip r:embed="rId5"/>
          <a:stretch>
            <a:fillRect/>
          </a:stretch>
        </p:blipFill>
        <p:spPr>
          <a:xfrm>
            <a:off x="3950319" y="2119104"/>
            <a:ext cx="5193681" cy="36285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D9D0A3C-A123-D54C-9AB5-AF89F92FFE46}"/>
              </a:ext>
            </a:extLst>
          </p:cNvPr>
          <p:cNvSpPr txBox="1"/>
          <p:nvPr/>
        </p:nvSpPr>
        <p:spPr>
          <a:xfrm>
            <a:off x="3950319" y="5920597"/>
            <a:ext cx="5193680"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纳粹集中营的毒气室</a:t>
            </a:r>
            <a:endParaRPr 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19042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a:solidFill>
                  <a:srgbClr val="002060"/>
                </a:solidFill>
                <a:latin typeface="+mj-lt"/>
                <a:ea typeface="汉仪大宋简" panose="02010609000101010101" pitchFamily="49" charset="-122"/>
              </a:rPr>
              <a:t>复习：证实圣经是真理的三个步骤</a:t>
            </a:r>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第一：</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a:latin typeface="Arial" panose="020B0604020202020204" pitchFamily="34" charset="0"/>
                <a:ea typeface="汉仪大宋简" panose="02010609000101010101" pitchFamily="49" charset="-122"/>
                <a:cs typeface="Arial" panose="020B0604020202020204" pitchFamily="34" charset="0"/>
              </a:rPr>
              <a:t>第二：</a:t>
            </a:r>
            <a:r>
              <a:rPr lang="zh-CN" altLang="en-US" sz="3200" b="1">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spTree>
    <p:extLst>
      <p:ext uri="{BB962C8B-B14F-4D97-AF65-F5344CB8AC3E}">
        <p14:creationId xmlns:p14="http://schemas.microsoft.com/office/powerpoint/2010/main" val="18286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上帝使用人的恶行成就他自己的旨意</a:t>
            </a:r>
          </a:p>
        </p:txBody>
      </p:sp>
      <p:pic>
        <p:nvPicPr>
          <p:cNvPr id="2" name="Picture 1">
            <a:extLst>
              <a:ext uri="{FF2B5EF4-FFF2-40B4-BE49-F238E27FC236}">
                <a16:creationId xmlns:a16="http://schemas.microsoft.com/office/drawing/2014/main" id="{1693C1AB-F0A1-F14B-904D-75F061BB2AAE}"/>
              </a:ext>
            </a:extLst>
          </p:cNvPr>
          <p:cNvPicPr>
            <a:picLocks noChangeAspect="1"/>
          </p:cNvPicPr>
          <p:nvPr/>
        </p:nvPicPr>
        <p:blipFill>
          <a:blip r:embed="rId3"/>
          <a:stretch>
            <a:fillRect/>
          </a:stretch>
        </p:blipFill>
        <p:spPr>
          <a:xfrm>
            <a:off x="0" y="1447800"/>
            <a:ext cx="9144000"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538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F5C3F708-998E-D449-980E-EF8FD52F998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何凤山</a:t>
            </a:r>
          </a:p>
        </p:txBody>
      </p:sp>
      <p:pic>
        <p:nvPicPr>
          <p:cNvPr id="4" name="Picture 3">
            <a:extLst>
              <a:ext uri="{FF2B5EF4-FFF2-40B4-BE49-F238E27FC236}">
                <a16:creationId xmlns:a16="http://schemas.microsoft.com/office/drawing/2014/main" id="{A1DB12D1-8E6A-ED43-A418-24801886CC08}"/>
              </a:ext>
            </a:extLst>
          </p:cNvPr>
          <p:cNvPicPr>
            <a:picLocks noChangeAspect="1"/>
          </p:cNvPicPr>
          <p:nvPr/>
        </p:nvPicPr>
        <p:blipFill rotWithShape="1">
          <a:blip r:embed="rId3"/>
          <a:srcRect t="4051" b="3943"/>
          <a:stretch/>
        </p:blipFill>
        <p:spPr>
          <a:xfrm>
            <a:off x="822039" y="1371600"/>
            <a:ext cx="7499922" cy="5334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5554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EB33C1-AA01-324E-9005-D958D8B49B61}"/>
              </a:ext>
            </a:extLst>
          </p:cNvPr>
          <p:cNvPicPr>
            <a:picLocks noChangeAspect="1"/>
          </p:cNvPicPr>
          <p:nvPr/>
        </p:nvPicPr>
        <p:blipFill>
          <a:blip r:embed="rId3"/>
          <a:stretch>
            <a:fillRect/>
          </a:stretch>
        </p:blipFill>
        <p:spPr>
          <a:xfrm>
            <a:off x="0" y="571500"/>
            <a:ext cx="9144000" cy="5715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6630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BDC1DA8-7E81-294B-8CF7-66D5E6DF1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47800"/>
            <a:ext cx="6781799" cy="48744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descr="蓝色的背景和白色的旗子&#10;&#10;描述已自动生成">
            <a:extLst>
              <a:ext uri="{FF2B5EF4-FFF2-40B4-BE49-F238E27FC236}">
                <a16:creationId xmlns:a16="http://schemas.microsoft.com/office/drawing/2014/main" id="{74164561-70D6-BA4F-BB3A-50F03ECD3B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4500562"/>
            <a:ext cx="4191000" cy="23574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1">
            <a:extLst>
              <a:ext uri="{FF2B5EF4-FFF2-40B4-BE49-F238E27FC236}">
                <a16:creationId xmlns:a16="http://schemas.microsoft.com/office/drawing/2014/main" id="{D867E0AE-E32B-4EF6-BBCE-2FEA0BBF7DAA}"/>
              </a:ext>
            </a:extLst>
          </p:cNvPr>
          <p:cNvSpPr txBox="1"/>
          <p:nvPr/>
        </p:nvSpPr>
        <p:spPr>
          <a:xfrm>
            <a:off x="0" y="414183"/>
            <a:ext cx="9144000" cy="646331"/>
          </a:xfrm>
          <a:prstGeom prst="rect">
            <a:avLst/>
          </a:prstGeom>
          <a:noFill/>
        </p:spPr>
        <p:txBody>
          <a:bodyPr wrap="square" rtlCol="0">
            <a:spAutoFit/>
          </a:bodyPr>
          <a:lstStyle/>
          <a:p>
            <a:pPr algn="ctr"/>
            <a:r>
              <a:rPr kumimoji="1" lang="en-US" altLang="zh-CN" sz="3600" b="1" dirty="0">
                <a:solidFill>
                  <a:srgbClr val="002060"/>
                </a:solidFill>
                <a:latin typeface="Microsoft YaHei" panose="020B0503020204020204" pitchFamily="34" charset="-122"/>
                <a:ea typeface="Microsoft YaHei" panose="020B0503020204020204" pitchFamily="34" charset="-122"/>
              </a:rPr>
              <a:t>1948</a:t>
            </a:r>
            <a:r>
              <a:rPr kumimoji="1" lang="zh-CN" altLang="en-US" sz="3600" b="1" dirty="0">
                <a:solidFill>
                  <a:srgbClr val="002060"/>
                </a:solidFill>
                <a:latin typeface="Microsoft YaHei" panose="020B0503020204020204" pitchFamily="34" charset="-122"/>
                <a:ea typeface="Microsoft YaHei" panose="020B0503020204020204" pitchFamily="34" charset="-122"/>
              </a:rPr>
              <a:t>年，以色列建国</a:t>
            </a:r>
          </a:p>
        </p:txBody>
      </p:sp>
    </p:spTree>
    <p:extLst>
      <p:ext uri="{BB962C8B-B14F-4D97-AF65-F5344CB8AC3E}">
        <p14:creationId xmlns:p14="http://schemas.microsoft.com/office/powerpoint/2010/main" val="2837072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93F953-A252-A34D-8185-216A94028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
            <a:ext cx="4736593" cy="68580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4251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B878CC-A764-9147-ACB4-4EDC8BD3ADBB}"/>
              </a:ext>
            </a:extLst>
          </p:cNvPr>
          <p:cNvSpPr/>
          <p:nvPr/>
        </p:nvSpPr>
        <p:spPr>
          <a:xfrm>
            <a:off x="718217" y="1783712"/>
            <a:ext cx="7789876" cy="4553939"/>
          </a:xfrm>
          <a:prstGeom prst="rect">
            <a:avLst/>
          </a:prstGeom>
        </p:spPr>
        <p:txBody>
          <a:bodyPr vert="horz" wrap="square" lIns="91440" tIns="45720" rIns="91440" bIns="45720" rtlCol="0">
            <a:spAutoFit/>
          </a:bodyPr>
          <a:lstStyle/>
          <a:p>
            <a:pPr>
              <a:lnSpc>
                <a:spcPts val="3860"/>
              </a:lnSpc>
            </a:pP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以色列人的经历以一般历史的眼光看来，实在太奇特，太不可思议。为什么以色列这么一个又弱又小的民族，亡国已经二千五百多年（相当于中国春秋时代），被驱离本土，并分散到世界各地也已经近二千年，却不被同化消灭？为什么连续不断的苦难和浩劫总是紧紧伴随著这个弱小却又表现非凡的民族？为什么一个这么被鄙视、迫害的弱小民族却在亡国失土两千多年以后居然又能重建他们的国家？”</a:t>
            </a:r>
            <a:endParaRPr lang="en-US" sz="28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文本框 11">
            <a:extLst>
              <a:ext uri="{FF2B5EF4-FFF2-40B4-BE49-F238E27FC236}">
                <a16:creationId xmlns:a16="http://schemas.microsoft.com/office/drawing/2014/main" id="{B7AD08FD-A380-BA43-AFF7-8020CE6BE842}"/>
              </a:ext>
            </a:extLst>
          </p:cNvPr>
          <p:cNvSpPr txBox="1"/>
          <p:nvPr/>
        </p:nvSpPr>
        <p:spPr>
          <a:xfrm>
            <a:off x="0" y="414183"/>
            <a:ext cx="9144000" cy="646331"/>
          </a:xfrm>
          <a:prstGeom prst="rect">
            <a:avLst/>
          </a:prstGeom>
          <a:noFill/>
        </p:spPr>
        <p:txBody>
          <a:bodyPr wrap="square" rtlCol="0">
            <a:spAutoFit/>
          </a:bodyPr>
          <a:lstStyle/>
          <a:p>
            <a:pPr algn="ctr"/>
            <a:r>
              <a:rPr kumimoji="1" lang="en-US" altLang="zh-CN" sz="3600" b="1" dirty="0">
                <a:solidFill>
                  <a:srgbClr val="002060"/>
                </a:solidFill>
                <a:latin typeface="Microsoft YaHei" panose="020B0503020204020204" pitchFamily="34" charset="-122"/>
                <a:ea typeface="Microsoft YaHei" panose="020B0503020204020204" pitchFamily="34" charset="-122"/>
              </a:rPr>
              <a:t>《</a:t>
            </a:r>
            <a:r>
              <a:rPr kumimoji="1" lang="zh-CN" altLang="en-US" sz="3600" b="1" dirty="0">
                <a:solidFill>
                  <a:srgbClr val="002060"/>
                </a:solidFill>
                <a:latin typeface="Microsoft YaHei" panose="020B0503020204020204" pitchFamily="34" charset="-122"/>
                <a:ea typeface="Microsoft YaHei" panose="020B0503020204020204" pitchFamily="34" charset="-122"/>
              </a:rPr>
              <a:t>科学与信仰</a:t>
            </a:r>
            <a:r>
              <a:rPr kumimoji="1" lang="en-US" altLang="zh-CN" sz="3600" b="1" dirty="0">
                <a:solidFill>
                  <a:srgbClr val="002060"/>
                </a:solidFill>
                <a:latin typeface="Microsoft YaHei" panose="020B0503020204020204" pitchFamily="34" charset="-122"/>
                <a:ea typeface="Microsoft YaHei" panose="020B0503020204020204" pitchFamily="34" charset="-122"/>
              </a:rPr>
              <a:t>》</a:t>
            </a:r>
            <a:endParaRPr kumimoji="1" lang="zh-CN" altLang="en-US" sz="36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48505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B878CC-A764-9147-ACB4-4EDC8BD3ADBB}"/>
              </a:ext>
            </a:extLst>
          </p:cNvPr>
          <p:cNvSpPr/>
          <p:nvPr/>
        </p:nvSpPr>
        <p:spPr>
          <a:xfrm>
            <a:off x="762000" y="2021890"/>
            <a:ext cx="7789872" cy="4553939"/>
          </a:xfrm>
          <a:prstGeom prst="rect">
            <a:avLst/>
          </a:prstGeom>
        </p:spPr>
        <p:txBody>
          <a:bodyPr vert="horz" wrap="square" lIns="91440" tIns="45720" rIns="91440" bIns="45720" rtlCol="0">
            <a:spAutoFit/>
          </a:bodyPr>
          <a:lstStyle/>
          <a:p>
            <a:pPr>
              <a:lnSpc>
                <a:spcPts val="3860"/>
              </a:lnSpc>
            </a:pPr>
            <a:r>
              <a:rPr lang="zh-CN" altLang="en-US" sz="2800" dirty="0">
                <a:latin typeface="Microsoft YaHei" panose="020B0503020204020204" pitchFamily="34" charset="-122"/>
                <a:ea typeface="Microsoft YaHei" panose="020B0503020204020204" pitchFamily="34" charset="-122"/>
              </a:rPr>
              <a:t>“为什么这么一个小国在强敌围攻，战祸不断的情况下，却不被摧毁，反而越战越强，在短短几十年中，把一块荒凉不毛之地改造为沃土良田，并建立起现代化的工农业国家？所有这些，在人看来都是难以置信的奇迹，但从圣经看来却是理所当然，事所必至。因为早在两、三千年以前，圣经已经预先将以色列人日后的这些情景写得清清楚楚。“</a:t>
            </a:r>
            <a:endParaRPr lang="en-US" sz="2800" dirty="0">
              <a:latin typeface="Microsoft YaHei" panose="020B0503020204020204" pitchFamily="34" charset="-122"/>
              <a:ea typeface="Microsoft YaHei" panose="020B0503020204020204" pitchFamily="34" charset="-122"/>
            </a:endParaRPr>
          </a:p>
          <a:p>
            <a:pPr>
              <a:lnSpc>
                <a:spcPts val="3860"/>
              </a:lnSpc>
            </a:pPr>
            <a:r>
              <a:rPr lang="en-US" sz="2800" dirty="0">
                <a:latin typeface="Microsoft YaHei" panose="020B0503020204020204" pitchFamily="34" charset="-122"/>
                <a:ea typeface="Microsoft YaHei" panose="020B0503020204020204" pitchFamily="34" charset="-122"/>
              </a:rPr>
              <a:t> </a:t>
            </a: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文本框 11">
            <a:extLst>
              <a:ext uri="{FF2B5EF4-FFF2-40B4-BE49-F238E27FC236}">
                <a16:creationId xmlns:a16="http://schemas.microsoft.com/office/drawing/2014/main" id="{10787566-FBD6-2E4C-9D79-539C80A7BA94}"/>
              </a:ext>
            </a:extLst>
          </p:cNvPr>
          <p:cNvSpPr txBox="1"/>
          <p:nvPr/>
        </p:nvSpPr>
        <p:spPr>
          <a:xfrm>
            <a:off x="0" y="414183"/>
            <a:ext cx="9144000" cy="646331"/>
          </a:xfrm>
          <a:prstGeom prst="rect">
            <a:avLst/>
          </a:prstGeom>
          <a:noFill/>
        </p:spPr>
        <p:txBody>
          <a:bodyPr wrap="square" rtlCol="0">
            <a:spAutoFit/>
          </a:bodyPr>
          <a:lstStyle/>
          <a:p>
            <a:pPr algn="ctr"/>
            <a:r>
              <a:rPr kumimoji="1" lang="en-US" altLang="zh-CN" sz="3600" b="1" dirty="0">
                <a:solidFill>
                  <a:srgbClr val="002060"/>
                </a:solidFill>
                <a:latin typeface="Microsoft YaHei" panose="020B0503020204020204" pitchFamily="34" charset="-122"/>
                <a:ea typeface="Microsoft YaHei" panose="020B0503020204020204" pitchFamily="34" charset="-122"/>
              </a:rPr>
              <a:t>《</a:t>
            </a:r>
            <a:r>
              <a:rPr kumimoji="1" lang="zh-CN" altLang="en-US" sz="3600" b="1" dirty="0">
                <a:solidFill>
                  <a:srgbClr val="002060"/>
                </a:solidFill>
                <a:latin typeface="Microsoft YaHei" panose="020B0503020204020204" pitchFamily="34" charset="-122"/>
                <a:ea typeface="Microsoft YaHei" panose="020B0503020204020204" pitchFamily="34" charset="-122"/>
              </a:rPr>
              <a:t>科学与信仰</a:t>
            </a:r>
            <a:r>
              <a:rPr kumimoji="1" lang="en-US" altLang="zh-CN" sz="3600" b="1" dirty="0">
                <a:solidFill>
                  <a:srgbClr val="002060"/>
                </a:solidFill>
                <a:latin typeface="Microsoft YaHei" panose="020B0503020204020204" pitchFamily="34" charset="-122"/>
                <a:ea typeface="Microsoft YaHei" panose="020B0503020204020204" pitchFamily="34" charset="-122"/>
              </a:rPr>
              <a:t>》</a:t>
            </a:r>
            <a:endParaRPr kumimoji="1" lang="zh-CN" altLang="en-US" sz="36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03091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2A6EDF62-4C13-3E42-87AC-EDAA5E3DD327}"/>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圣经预言的以色列实现了</a:t>
            </a:r>
          </a:p>
        </p:txBody>
      </p:sp>
      <p:pic>
        <p:nvPicPr>
          <p:cNvPr id="5" name="图片 4">
            <a:extLst>
              <a:ext uri="{FF2B5EF4-FFF2-40B4-BE49-F238E27FC236}">
                <a16:creationId xmlns:a16="http://schemas.microsoft.com/office/drawing/2014/main" id="{100AB394-5E06-934E-AB7E-D834303FBD18}"/>
              </a:ext>
            </a:extLst>
          </p:cNvPr>
          <p:cNvPicPr>
            <a:picLocks noChangeAspect="1"/>
          </p:cNvPicPr>
          <p:nvPr/>
        </p:nvPicPr>
        <p:blipFill>
          <a:blip r:embed="rId3"/>
          <a:stretch>
            <a:fillRect/>
          </a:stretch>
        </p:blipFill>
        <p:spPr>
          <a:xfrm>
            <a:off x="9372600" y="1295400"/>
            <a:ext cx="1981200" cy="1346200"/>
          </a:xfrm>
          <a:prstGeom prst="rect">
            <a:avLst/>
          </a:prstGeom>
        </p:spPr>
      </p:pic>
      <p:grpSp>
        <p:nvGrpSpPr>
          <p:cNvPr id="7" name="组合 6">
            <a:extLst>
              <a:ext uri="{FF2B5EF4-FFF2-40B4-BE49-F238E27FC236}">
                <a16:creationId xmlns:a16="http://schemas.microsoft.com/office/drawing/2014/main" id="{D334D1F9-F574-DB4A-B57D-97F46BEA6D10}"/>
              </a:ext>
            </a:extLst>
          </p:cNvPr>
          <p:cNvGrpSpPr/>
          <p:nvPr/>
        </p:nvGrpSpPr>
        <p:grpSpPr>
          <a:xfrm>
            <a:off x="-15433" y="1905000"/>
            <a:ext cx="9159433" cy="3970733"/>
            <a:chOff x="-15433" y="1756351"/>
            <a:chExt cx="8778433" cy="3805565"/>
          </a:xfrm>
        </p:grpSpPr>
        <p:pic>
          <p:nvPicPr>
            <p:cNvPr id="4" name="图片 3">
              <a:extLst>
                <a:ext uri="{FF2B5EF4-FFF2-40B4-BE49-F238E27FC236}">
                  <a16:creationId xmlns:a16="http://schemas.microsoft.com/office/drawing/2014/main" id="{356858BD-C2CE-B84F-804E-6D4CD128FAE8}"/>
                </a:ext>
              </a:extLst>
            </p:cNvPr>
            <p:cNvPicPr>
              <a:picLocks noChangeAspect="1"/>
            </p:cNvPicPr>
            <p:nvPr/>
          </p:nvPicPr>
          <p:blipFill>
            <a:blip r:embed="rId4"/>
            <a:stretch>
              <a:fillRect/>
            </a:stretch>
          </p:blipFill>
          <p:spPr>
            <a:xfrm>
              <a:off x="-15433" y="1773432"/>
              <a:ext cx="2750159" cy="37884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F87FDDAF-C62C-4A46-A6DE-D0E25D19431A}"/>
                </a:ext>
              </a:extLst>
            </p:cNvPr>
            <p:cNvPicPr>
              <a:picLocks noChangeAspect="1"/>
            </p:cNvPicPr>
            <p:nvPr/>
          </p:nvPicPr>
          <p:blipFill rotWithShape="1">
            <a:blip r:embed="rId5"/>
            <a:srcRect b="4005"/>
            <a:stretch/>
          </p:blipFill>
          <p:spPr>
            <a:xfrm>
              <a:off x="2816517" y="1756351"/>
              <a:ext cx="5946483" cy="38055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580123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F0F7DCE-E1E0-E044-87E1-929BA42DB3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00" t="14321" r="23333" b="24356"/>
          <a:stretch/>
        </p:blipFill>
        <p:spPr>
          <a:xfrm>
            <a:off x="2667000" y="1333500"/>
            <a:ext cx="4038600" cy="4191000"/>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a:solidFill>
                  <a:schemeClr val="accent5">
                    <a:lumMod val="50000"/>
                  </a:schemeClr>
                </a:solidFill>
                <a:latin typeface="FZLanTingHei-DB-GBK" panose="02000000000000000000" pitchFamily="2" charset="-122"/>
                <a:ea typeface="FZLanTingHei-DB-GBK" panose="02000000000000000000" pitchFamily="2" charset="-122"/>
              </a:rPr>
              <a:t>下节课</a:t>
            </a:r>
            <a:endParaRPr kumimoji="1" lang="en-US" altLang="zh-CN" sz="3200">
              <a:solidFill>
                <a:schemeClr val="accent5">
                  <a:lumMod val="50000"/>
                </a:schemeClr>
              </a:solidFill>
              <a:latin typeface="FZLanTingHei-DB-GBK" panose="02000000000000000000" pitchFamily="2" charset="-122"/>
              <a:ea typeface="FZLanTingHei-DB-GBK" panose="02000000000000000000" pitchFamily="2" charset="-122"/>
            </a:endParaRPr>
          </a:p>
          <a:p>
            <a:pPr algn="ctr"/>
            <a:r>
              <a:rPr kumimoji="1" lang="zh-CN" altLang="en-US" sz="3200">
                <a:solidFill>
                  <a:schemeClr val="accent5">
                    <a:lumMod val="50000"/>
                  </a:schemeClr>
                </a:solidFill>
                <a:latin typeface="FZLanTingHei-DB-GBK" panose="02000000000000000000" pitchFamily="2" charset="-122"/>
                <a:ea typeface="FZLanTingHei-DB-GBK" panose="02000000000000000000" pitchFamily="2" charset="-122"/>
              </a:rPr>
              <a:t>再见！</a:t>
            </a:r>
            <a:endParaRPr kumimoji="1" lang="en-US" altLang="zh-CN" sz="3200">
              <a:solidFill>
                <a:schemeClr val="accent5">
                  <a:lumMod val="50000"/>
                </a:schemeClr>
              </a:solidFill>
              <a:latin typeface="FZLanTingHei-DB-GBK" panose="02000000000000000000" pitchFamily="2" charset="-122"/>
              <a:ea typeface="FZLanTingHei-DB-GBK" panose="02000000000000000000" pitchFamily="2" charset="-122"/>
            </a:endParaRPr>
          </a:p>
          <a:p>
            <a:pPr algn="ctr"/>
            <a:endParaRPr kumimoji="1" lang="zh-CN" altLang="en-US" sz="3200">
              <a:solidFill>
                <a:schemeClr val="accent5">
                  <a:lumMod val="50000"/>
                </a:schemeClr>
              </a:solidFill>
              <a:latin typeface="FZLanTingHei-DB-GBK" panose="02000000000000000000" pitchFamily="2" charset="-122"/>
              <a:ea typeface="FZLanTingHei-DB-GBK" panose="02000000000000000000" pitchFamily="2" charset="-122"/>
            </a:endParaRPr>
          </a:p>
        </p:txBody>
      </p:sp>
    </p:spTree>
    <p:extLst>
      <p:ext uri="{BB962C8B-B14F-4D97-AF65-F5344CB8AC3E}">
        <p14:creationId xmlns:p14="http://schemas.microsoft.com/office/powerpoint/2010/main" val="709768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532" y="1932493"/>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532" y="631925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601" y="193249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4269" y="1932493"/>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上帝预言要给亚伯拉罕的福分</a:t>
            </a:r>
          </a:p>
        </p:txBody>
      </p:sp>
      <p:sp>
        <p:nvSpPr>
          <p:cNvPr id="11" name="Rectangle 2">
            <a:extLst>
              <a:ext uri="{FF2B5EF4-FFF2-40B4-BE49-F238E27FC236}">
                <a16:creationId xmlns:a16="http://schemas.microsoft.com/office/drawing/2014/main" id="{535DECBF-16BE-1E43-A4D4-1E8A1E2FC19A}"/>
              </a:ext>
            </a:extLst>
          </p:cNvPr>
          <p:cNvSpPr/>
          <p:nvPr/>
        </p:nvSpPr>
        <p:spPr>
          <a:xfrm>
            <a:off x="1305558" y="2491045"/>
            <a:ext cx="7158493" cy="3739037"/>
          </a:xfrm>
          <a:prstGeom prst="rect">
            <a:avLst/>
          </a:prstGeom>
        </p:spPr>
        <p:txBody>
          <a:bodyPr wrap="square">
            <a:spAutoFit/>
          </a:bodyPr>
          <a:lstStyle/>
          <a:p>
            <a:pPr marL="514350" lvl="0" indent="-514350">
              <a:lnSpc>
                <a:spcPts val="4060"/>
              </a:lnSpc>
              <a:buAutoNum type="arabicPeriod"/>
            </a:pPr>
            <a:r>
              <a:rPr lang="zh-CN" altLang="en-US" sz="3200" dirty="0">
                <a:latin typeface="Microsoft YaHei" panose="020B0503020204020204" pitchFamily="34" charset="-122"/>
                <a:ea typeface="Microsoft YaHei" panose="020B0503020204020204" pitchFamily="34" charset="-122"/>
                <a:cs typeface="微软雅黑"/>
              </a:rPr>
              <a:t>我必叫你成为大国</a:t>
            </a:r>
          </a:p>
          <a:p>
            <a:pPr marL="514350" lvl="0" indent="-514350">
              <a:lnSpc>
                <a:spcPts val="4060"/>
              </a:lnSpc>
              <a:buAutoNum type="arabicPeriod"/>
            </a:pPr>
            <a:r>
              <a:rPr lang="zh-CN" altLang="en-US" sz="3200" dirty="0">
                <a:latin typeface="Microsoft YaHei" panose="020B0503020204020204" pitchFamily="34" charset="-122"/>
                <a:ea typeface="Microsoft YaHei" panose="020B0503020204020204" pitchFamily="34" charset="-122"/>
                <a:cs typeface="微软雅黑"/>
              </a:rPr>
              <a:t>我必赐福给你</a:t>
            </a:r>
            <a:endParaRPr lang="en-US" altLang="zh-CN" sz="3200" dirty="0">
              <a:latin typeface="Microsoft YaHei" panose="020B0503020204020204" pitchFamily="34" charset="-122"/>
              <a:ea typeface="Microsoft YaHei" panose="020B0503020204020204" pitchFamily="34" charset="-122"/>
              <a:cs typeface="微软雅黑"/>
            </a:endParaRPr>
          </a:p>
          <a:p>
            <a:pPr marL="514350" lvl="0" indent="-514350">
              <a:lnSpc>
                <a:spcPts val="4060"/>
              </a:lnSpc>
              <a:buAutoNum type="arabicPeriod"/>
            </a:pPr>
            <a:r>
              <a:rPr lang="zh-CN" altLang="en-US" sz="3200" dirty="0">
                <a:latin typeface="Microsoft YaHei" panose="020B0503020204020204" pitchFamily="34" charset="-122"/>
                <a:ea typeface="Microsoft YaHei" panose="020B0503020204020204" pitchFamily="34" charset="-122"/>
                <a:cs typeface="微软雅黑"/>
              </a:rPr>
              <a:t>我必叫你名为大</a:t>
            </a:r>
            <a:endParaRPr lang="en-US" altLang="zh-CN" sz="3200" dirty="0">
              <a:latin typeface="Microsoft YaHei" panose="020B0503020204020204" pitchFamily="34" charset="-122"/>
              <a:ea typeface="Microsoft YaHei" panose="020B0503020204020204" pitchFamily="34" charset="-122"/>
              <a:cs typeface="微软雅黑"/>
            </a:endParaRPr>
          </a:p>
          <a:p>
            <a:pPr marL="514350" lvl="0" indent="-514350">
              <a:lnSpc>
                <a:spcPts val="4060"/>
              </a:lnSpc>
              <a:buAutoNum type="arabicPeriod"/>
            </a:pPr>
            <a:r>
              <a:rPr lang="zh-CN" altLang="en-US" sz="3200" dirty="0">
                <a:latin typeface="Microsoft YaHei" panose="020B0503020204020204" pitchFamily="34" charset="-122"/>
                <a:ea typeface="Microsoft YaHei" panose="020B0503020204020204" pitchFamily="34" charset="-122"/>
                <a:cs typeface="微软雅黑"/>
              </a:rPr>
              <a:t>为你祝福的，我必赐福与他，</a:t>
            </a:r>
            <a:endParaRPr lang="en-US" altLang="zh-CN" sz="3200" dirty="0">
              <a:latin typeface="Microsoft YaHei" panose="020B0503020204020204" pitchFamily="34" charset="-122"/>
              <a:ea typeface="Microsoft YaHei" panose="020B0503020204020204" pitchFamily="34" charset="-122"/>
              <a:cs typeface="微软雅黑"/>
            </a:endParaRPr>
          </a:p>
          <a:p>
            <a:pPr lvl="0">
              <a:lnSpc>
                <a:spcPts val="4060"/>
              </a:lnSpc>
            </a:pPr>
            <a:r>
              <a:rPr lang="zh-CN" altLang="en-US" sz="3200" dirty="0">
                <a:latin typeface="Microsoft YaHei" panose="020B0503020204020204" pitchFamily="34" charset="-122"/>
                <a:ea typeface="Microsoft YaHei" panose="020B0503020204020204" pitchFamily="34" charset="-122"/>
                <a:cs typeface="微软雅黑"/>
              </a:rPr>
              <a:t>     那咒诅你的，我必咒诅他 </a:t>
            </a:r>
            <a:endParaRPr lang="en-US" altLang="zh-CN" sz="3200" dirty="0">
              <a:latin typeface="Microsoft YaHei" panose="020B0503020204020204" pitchFamily="34" charset="-122"/>
              <a:ea typeface="Microsoft YaHei" panose="020B0503020204020204" pitchFamily="34" charset="-122"/>
              <a:cs typeface="微软雅黑"/>
            </a:endParaRPr>
          </a:p>
          <a:p>
            <a:pPr>
              <a:lnSpc>
                <a:spcPts val="4060"/>
              </a:lnSpc>
            </a:pPr>
            <a:r>
              <a:rPr lang="en-US" altLang="zh-CN" sz="3200" dirty="0">
                <a:latin typeface="Microsoft YaHei" panose="020B0503020204020204" pitchFamily="34" charset="-122"/>
                <a:ea typeface="Microsoft YaHei" panose="020B0503020204020204" pitchFamily="34" charset="-122"/>
                <a:cs typeface="微软雅黑"/>
              </a:rPr>
              <a:t>5.</a:t>
            </a:r>
            <a:r>
              <a:rPr lang="zh-CN" altLang="en-US" sz="3200" dirty="0">
                <a:latin typeface="Microsoft YaHei" panose="020B0503020204020204" pitchFamily="34" charset="-122"/>
                <a:ea typeface="Microsoft YaHei" panose="020B0503020204020204" pitchFamily="34" charset="-122"/>
                <a:cs typeface="微软雅黑"/>
              </a:rPr>
              <a:t> 地上的万族都要因你得福</a:t>
            </a:r>
            <a:endParaRPr lang="en-US" altLang="zh-CN" sz="3200" dirty="0">
              <a:latin typeface="Microsoft YaHei" panose="020B0503020204020204" pitchFamily="34" charset="-122"/>
              <a:ea typeface="Microsoft YaHei" panose="020B0503020204020204" pitchFamily="34" charset="-122"/>
              <a:cs typeface="微软雅黑"/>
            </a:endParaRPr>
          </a:p>
          <a:p>
            <a:pPr>
              <a:lnSpc>
                <a:spcPts val="4060"/>
              </a:lnSpc>
            </a:pPr>
            <a:r>
              <a:rPr lang="en-US" altLang="zh-CN" sz="3200" dirty="0">
                <a:latin typeface="Microsoft YaHei" panose="020B0503020204020204" pitchFamily="34" charset="-122"/>
                <a:ea typeface="Microsoft YaHei" panose="020B0503020204020204" pitchFamily="34" charset="-122"/>
                <a:cs typeface="微软雅黑"/>
              </a:rPr>
              <a:t>6.</a:t>
            </a:r>
            <a:r>
              <a:rPr lang="zh-CN" altLang="en-US" sz="3200" dirty="0">
                <a:latin typeface="Microsoft YaHei" panose="020B0503020204020204" pitchFamily="34" charset="-122"/>
                <a:ea typeface="Microsoft YaHei" panose="020B0503020204020204" pitchFamily="34" charset="-122"/>
                <a:cs typeface="微软雅黑"/>
              </a:rPr>
              <a:t> 把迦南地赐给你的后裔 </a:t>
            </a:r>
            <a:endParaRPr lang="zh-CN" altLang="en-US" sz="2400" dirty="0">
              <a:latin typeface="Microsoft YaHei" panose="020B0503020204020204" pitchFamily="34" charset="-122"/>
              <a:ea typeface="Microsoft YaHei" panose="020B0503020204020204" pitchFamily="34" charset="-122"/>
              <a:cs typeface="微软雅黑"/>
            </a:endParaRPr>
          </a:p>
        </p:txBody>
      </p:sp>
      <p:pic>
        <p:nvPicPr>
          <p:cNvPr id="12" name="图片 11">
            <a:extLst>
              <a:ext uri="{FF2B5EF4-FFF2-40B4-BE49-F238E27FC236}">
                <a16:creationId xmlns:a16="http://schemas.microsoft.com/office/drawing/2014/main" id="{932962A2-77CB-664E-9381-23BF5532B9AF}"/>
              </a:ext>
            </a:extLst>
          </p:cNvPr>
          <p:cNvPicPr>
            <a:picLocks noChangeAspect="1"/>
          </p:cNvPicPr>
          <p:nvPr/>
        </p:nvPicPr>
        <p:blipFill rotWithShape="1">
          <a:blip r:embed="rId3"/>
          <a:srcRect l="38822" t="7371" r="20768" b="51298"/>
          <a:stretch/>
        </p:blipFill>
        <p:spPr>
          <a:xfrm>
            <a:off x="446212" y="1667419"/>
            <a:ext cx="544010" cy="530146"/>
          </a:xfrm>
          <a:prstGeom prst="rect">
            <a:avLst/>
          </a:prstGeom>
        </p:spPr>
      </p:pic>
      <p:pic>
        <p:nvPicPr>
          <p:cNvPr id="13" name="图片 12">
            <a:extLst>
              <a:ext uri="{FF2B5EF4-FFF2-40B4-BE49-F238E27FC236}">
                <a16:creationId xmlns:a16="http://schemas.microsoft.com/office/drawing/2014/main" id="{60C49593-437F-8342-B0C2-0904B97DF5A0}"/>
              </a:ext>
            </a:extLst>
          </p:cNvPr>
          <p:cNvPicPr>
            <a:picLocks noChangeAspect="1"/>
          </p:cNvPicPr>
          <p:nvPr/>
        </p:nvPicPr>
        <p:blipFill rotWithShape="1">
          <a:blip r:embed="rId4"/>
          <a:srcRect l="25549" t="49611" r="34040"/>
          <a:stretch/>
        </p:blipFill>
        <p:spPr>
          <a:xfrm>
            <a:off x="8209683" y="5996091"/>
            <a:ext cx="544010" cy="646331"/>
          </a:xfrm>
          <a:prstGeom prst="rect">
            <a:avLst/>
          </a:prstGeom>
        </p:spPr>
      </p:pic>
      <p:pic>
        <p:nvPicPr>
          <p:cNvPr id="14" name="图片 13">
            <a:extLst>
              <a:ext uri="{FF2B5EF4-FFF2-40B4-BE49-F238E27FC236}">
                <a16:creationId xmlns:a16="http://schemas.microsoft.com/office/drawing/2014/main" id="{E46FE105-DE70-E14E-A75A-BAAF06F5096B}"/>
              </a:ext>
            </a:extLst>
          </p:cNvPr>
          <p:cNvPicPr>
            <a:picLocks noChangeAspect="1"/>
          </p:cNvPicPr>
          <p:nvPr/>
        </p:nvPicPr>
        <p:blipFill rotWithShape="1">
          <a:blip r:embed="rId5"/>
          <a:srcRect b="25000"/>
          <a:stretch/>
        </p:blipFill>
        <p:spPr>
          <a:xfrm>
            <a:off x="5452578" y="1295400"/>
            <a:ext cx="3457505" cy="259312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606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532" y="1932493"/>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532" y="631925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601" y="193249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4269" y="1932493"/>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圣经对犹太人的预言</a:t>
            </a:r>
          </a:p>
        </p:txBody>
      </p:sp>
      <p:sp>
        <p:nvSpPr>
          <p:cNvPr id="11" name="Rectangle 2">
            <a:extLst>
              <a:ext uri="{FF2B5EF4-FFF2-40B4-BE49-F238E27FC236}">
                <a16:creationId xmlns:a16="http://schemas.microsoft.com/office/drawing/2014/main" id="{535DECBF-16BE-1E43-A4D4-1E8A1E2FC19A}"/>
              </a:ext>
            </a:extLst>
          </p:cNvPr>
          <p:cNvSpPr/>
          <p:nvPr/>
        </p:nvSpPr>
        <p:spPr>
          <a:xfrm>
            <a:off x="1085915" y="2779456"/>
            <a:ext cx="7158493" cy="2554545"/>
          </a:xfrm>
          <a:prstGeom prst="rect">
            <a:avLst/>
          </a:prstGeom>
        </p:spPr>
        <p:txBody>
          <a:bodyPr wrap="square">
            <a:spAutoFit/>
          </a:bodyPr>
          <a:lstStyle/>
          <a:p>
            <a:pPr lvl="0"/>
            <a:r>
              <a:rPr lang="zh-CN" altLang="en-US" sz="3200" dirty="0">
                <a:latin typeface="Microsoft YaHei" panose="020B0503020204020204" pitchFamily="34" charset="-122"/>
                <a:ea typeface="Microsoft YaHei" panose="020B0503020204020204" pitchFamily="34" charset="-122"/>
              </a:rPr>
              <a:t>一、他们会被分散全球；</a:t>
            </a:r>
            <a:endParaRPr lang="en-US" altLang="zh-CN" sz="3200" dirty="0">
              <a:latin typeface="Microsoft YaHei" panose="020B0503020204020204" pitchFamily="34" charset="-122"/>
              <a:ea typeface="Microsoft YaHei" panose="020B0503020204020204" pitchFamily="34" charset="-122"/>
            </a:endParaRPr>
          </a:p>
          <a:p>
            <a:pPr lvl="0"/>
            <a:endParaRPr lang="en-US" altLang="zh-CN" sz="3200" dirty="0">
              <a:latin typeface="Microsoft YaHei" panose="020B0503020204020204" pitchFamily="34" charset="-122"/>
              <a:ea typeface="Microsoft YaHei" panose="020B0503020204020204" pitchFamily="34" charset="-122"/>
            </a:endParaRPr>
          </a:p>
          <a:p>
            <a:pPr lvl="0"/>
            <a:r>
              <a:rPr lang="zh-CN" altLang="en-US" sz="3200" dirty="0">
                <a:latin typeface="Microsoft YaHei" panose="020B0503020204020204" pitchFamily="34" charset="-122"/>
                <a:ea typeface="Microsoft YaHei" panose="020B0503020204020204" pitchFamily="34" charset="-122"/>
              </a:rPr>
              <a:t>二、无论去哪儿都要遭受逼迫；</a:t>
            </a:r>
            <a:endParaRPr lang="en-US" sz="3200" dirty="0">
              <a:latin typeface="Microsoft YaHei" panose="020B0503020204020204" pitchFamily="34" charset="-122"/>
              <a:ea typeface="Microsoft YaHei" panose="020B0503020204020204" pitchFamily="34" charset="-122"/>
            </a:endParaRPr>
          </a:p>
          <a:p>
            <a:pPr lvl="0"/>
            <a:endParaRPr lang="en-US" altLang="zh-CN" sz="3200" dirty="0">
              <a:latin typeface="Microsoft YaHei" panose="020B0503020204020204" pitchFamily="34" charset="-122"/>
              <a:ea typeface="Microsoft YaHei" panose="020B0503020204020204" pitchFamily="34" charset="-122"/>
            </a:endParaRPr>
          </a:p>
          <a:p>
            <a:pPr lvl="0"/>
            <a:r>
              <a:rPr lang="zh-CN" altLang="en-US" sz="3200" dirty="0">
                <a:latin typeface="Microsoft YaHei" panose="020B0503020204020204" pitchFamily="34" charset="-122"/>
                <a:ea typeface="Microsoft YaHei" panose="020B0503020204020204" pitchFamily="34" charset="-122"/>
              </a:rPr>
              <a:t>三、他们最终要得迦南地为业。</a:t>
            </a:r>
            <a:endParaRPr lang="en-US" sz="3200" dirty="0">
              <a:latin typeface="Microsoft YaHei" panose="020B0503020204020204" pitchFamily="34" charset="-122"/>
              <a:ea typeface="Microsoft YaHei" panose="020B0503020204020204" pitchFamily="34" charset="-122"/>
            </a:endParaRPr>
          </a:p>
        </p:txBody>
      </p:sp>
      <p:pic>
        <p:nvPicPr>
          <p:cNvPr id="12" name="图片 11">
            <a:extLst>
              <a:ext uri="{FF2B5EF4-FFF2-40B4-BE49-F238E27FC236}">
                <a16:creationId xmlns:a16="http://schemas.microsoft.com/office/drawing/2014/main" id="{932962A2-77CB-664E-9381-23BF5532B9AF}"/>
              </a:ext>
            </a:extLst>
          </p:cNvPr>
          <p:cNvPicPr>
            <a:picLocks noChangeAspect="1"/>
          </p:cNvPicPr>
          <p:nvPr/>
        </p:nvPicPr>
        <p:blipFill rotWithShape="1">
          <a:blip r:embed="rId3"/>
          <a:srcRect l="38822" t="7371" r="20768" b="51298"/>
          <a:stretch/>
        </p:blipFill>
        <p:spPr>
          <a:xfrm>
            <a:off x="446212" y="1667419"/>
            <a:ext cx="544010" cy="530146"/>
          </a:xfrm>
          <a:prstGeom prst="rect">
            <a:avLst/>
          </a:prstGeom>
        </p:spPr>
      </p:pic>
      <p:pic>
        <p:nvPicPr>
          <p:cNvPr id="13" name="图片 12">
            <a:extLst>
              <a:ext uri="{FF2B5EF4-FFF2-40B4-BE49-F238E27FC236}">
                <a16:creationId xmlns:a16="http://schemas.microsoft.com/office/drawing/2014/main" id="{60C49593-437F-8342-B0C2-0904B97DF5A0}"/>
              </a:ext>
            </a:extLst>
          </p:cNvPr>
          <p:cNvPicPr>
            <a:picLocks noChangeAspect="1"/>
          </p:cNvPicPr>
          <p:nvPr/>
        </p:nvPicPr>
        <p:blipFill rotWithShape="1">
          <a:blip r:embed="rId4"/>
          <a:srcRect l="25549" t="49611" r="34040"/>
          <a:stretch/>
        </p:blipFill>
        <p:spPr>
          <a:xfrm>
            <a:off x="8209683" y="5996091"/>
            <a:ext cx="544010" cy="646331"/>
          </a:xfrm>
          <a:prstGeom prst="rect">
            <a:avLst/>
          </a:prstGeom>
        </p:spPr>
      </p:pic>
    </p:spTree>
    <p:extLst>
      <p:ext uri="{BB962C8B-B14F-4D97-AF65-F5344CB8AC3E}">
        <p14:creationId xmlns:p14="http://schemas.microsoft.com/office/powerpoint/2010/main" val="65837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B878CC-A764-9147-ACB4-4EDC8BD3ADBB}"/>
              </a:ext>
            </a:extLst>
          </p:cNvPr>
          <p:cNvSpPr/>
          <p:nvPr/>
        </p:nvSpPr>
        <p:spPr>
          <a:xfrm>
            <a:off x="766926" y="2265156"/>
            <a:ext cx="7742661" cy="3587842"/>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创世记</a:t>
            </a:r>
            <a:r>
              <a:rPr lang="en-US" altLang="zh-CN" sz="3200" dirty="0">
                <a:latin typeface="Microsoft YaHei" panose="020B0503020204020204" pitchFamily="34" charset="-122"/>
                <a:ea typeface="Microsoft YaHei" panose="020B0503020204020204" pitchFamily="34" charset="-122"/>
              </a:rPr>
              <a:t>12:4</a:t>
            </a:r>
            <a:r>
              <a:rPr lang="zh-CN" altLang="en-US" sz="3200" dirty="0">
                <a:latin typeface="Microsoft YaHei" panose="020B0503020204020204" pitchFamily="34" charset="-122"/>
                <a:ea typeface="Microsoft YaHei" panose="020B0503020204020204" pitchFamily="34" charset="-122"/>
              </a:rPr>
              <a:t> 亚伯兰</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亚伯拉罕</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就照着耶和华吩咐他的去了</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5</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到迦南地去。</a:t>
            </a:r>
            <a:r>
              <a:rPr lang="en-US" altLang="zh-CN" sz="3200" dirty="0">
                <a:latin typeface="Microsoft YaHei" panose="020B0503020204020204" pitchFamily="34" charset="-122"/>
                <a:ea typeface="Microsoft YaHei" panose="020B0503020204020204" pitchFamily="34" charset="-122"/>
              </a:rPr>
              <a:t>7</a:t>
            </a:r>
            <a:r>
              <a:rPr lang="zh-CN" altLang="en-US" sz="3200" dirty="0">
                <a:latin typeface="Microsoft YaHei" panose="020B0503020204020204" pitchFamily="34" charset="-122"/>
                <a:ea typeface="Microsoft YaHei" panose="020B0503020204020204" pitchFamily="34" charset="-122"/>
              </a:rPr>
              <a:t> 耶和华向亚伯兰显现，说</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我要把这地赐给你的后裔。”</a:t>
            </a:r>
            <a:r>
              <a:rPr lang="en-US" altLang="zh-CN" sz="3200" dirty="0">
                <a:latin typeface="Microsoft YaHei" panose="020B0503020204020204" pitchFamily="34" charset="-122"/>
                <a:ea typeface="Microsoft YaHei" panose="020B0503020204020204" pitchFamily="34" charset="-122"/>
              </a:rPr>
              <a:t>…… 17:8 “</a:t>
            </a:r>
            <a:r>
              <a:rPr lang="zh-CN" altLang="en-US" sz="3200" dirty="0">
                <a:latin typeface="Microsoft YaHei" panose="020B0503020204020204" pitchFamily="34" charset="-122"/>
                <a:ea typeface="Microsoft YaHei" panose="020B0503020204020204" pitchFamily="34" charset="-122"/>
              </a:rPr>
              <a:t>我要将你现在寄居的地，就是迦南全地，赐给你和你的后裔永远为业</a:t>
            </a:r>
            <a:r>
              <a:rPr lang="en-US" altLang="zh-CN" sz="3200" dirty="0">
                <a:latin typeface="Microsoft YaHei" panose="020B0503020204020204" pitchFamily="34" charset="-122"/>
                <a:ea typeface="Microsoft YaHei" panose="020B0503020204020204" pitchFamily="34" charset="-122"/>
              </a:rPr>
              <a:t>……”</a:t>
            </a:r>
            <a:endParaRPr lang="zh-CN" altLang="en-US" sz="32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9" name="文本框 8">
            <a:extLst>
              <a:ext uri="{FF2B5EF4-FFF2-40B4-BE49-F238E27FC236}">
                <a16:creationId xmlns:a16="http://schemas.microsoft.com/office/drawing/2014/main" id="{8093ED02-C39B-EF48-9FE3-BDC6A89DBADB}"/>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上帝预言巴勒斯坦归犹太人</a:t>
            </a:r>
          </a:p>
        </p:txBody>
      </p:sp>
    </p:spTree>
    <p:extLst>
      <p:ext uri="{BB962C8B-B14F-4D97-AF65-F5344CB8AC3E}">
        <p14:creationId xmlns:p14="http://schemas.microsoft.com/office/powerpoint/2010/main" val="1650386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以色列</a:t>
            </a:r>
          </a:p>
        </p:txBody>
      </p:sp>
      <p:pic>
        <p:nvPicPr>
          <p:cNvPr id="12" name="Picture 1">
            <a:extLst>
              <a:ext uri="{FF2B5EF4-FFF2-40B4-BE49-F238E27FC236}">
                <a16:creationId xmlns:a16="http://schemas.microsoft.com/office/drawing/2014/main" id="{F04FEDC4-C400-B042-9E62-89894F7B5336}"/>
              </a:ext>
            </a:extLst>
          </p:cNvPr>
          <p:cNvPicPr>
            <a:picLocks noChangeAspect="1"/>
          </p:cNvPicPr>
          <p:nvPr/>
        </p:nvPicPr>
        <p:blipFill>
          <a:blip r:embed="rId3"/>
          <a:stretch>
            <a:fillRect/>
          </a:stretch>
        </p:blipFill>
        <p:spPr>
          <a:xfrm>
            <a:off x="2111171" y="1955250"/>
            <a:ext cx="4057507" cy="4057507"/>
          </a:xfrm>
          <a:prstGeom prst="rect">
            <a:avLst/>
          </a:prstGeom>
          <a:effectLst>
            <a:outerShdw blurRad="190500" dist="76200" dir="2700000" algn="tl" rotWithShape="0">
              <a:prstClr val="black">
                <a:alpha val="24000"/>
              </a:prstClr>
            </a:outerShdw>
          </a:effectLst>
        </p:spPr>
      </p:pic>
      <p:pic>
        <p:nvPicPr>
          <p:cNvPr id="13" name="Picture 4">
            <a:extLst>
              <a:ext uri="{FF2B5EF4-FFF2-40B4-BE49-F238E27FC236}">
                <a16:creationId xmlns:a16="http://schemas.microsoft.com/office/drawing/2014/main" id="{EDAA06F0-480D-854C-B720-9CB9EC4DC47A}"/>
              </a:ext>
            </a:extLst>
          </p:cNvPr>
          <p:cNvPicPr>
            <a:picLocks noChangeAspect="1"/>
          </p:cNvPicPr>
          <p:nvPr/>
        </p:nvPicPr>
        <p:blipFill>
          <a:blip r:embed="rId4"/>
          <a:stretch>
            <a:fillRect/>
          </a:stretch>
        </p:blipFill>
        <p:spPr>
          <a:xfrm>
            <a:off x="0" y="1631159"/>
            <a:ext cx="3321934" cy="332193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组合 19">
            <a:extLst>
              <a:ext uri="{FF2B5EF4-FFF2-40B4-BE49-F238E27FC236}">
                <a16:creationId xmlns:a16="http://schemas.microsoft.com/office/drawing/2014/main" id="{D01AF060-82DD-4841-9642-6B8155201B1A}"/>
              </a:ext>
            </a:extLst>
          </p:cNvPr>
          <p:cNvGrpSpPr/>
          <p:nvPr/>
        </p:nvGrpSpPr>
        <p:grpSpPr>
          <a:xfrm>
            <a:off x="3321935" y="3567899"/>
            <a:ext cx="925974" cy="564265"/>
            <a:chOff x="3321935" y="3429001"/>
            <a:chExt cx="925974" cy="564265"/>
          </a:xfrm>
        </p:grpSpPr>
        <p:sp>
          <p:nvSpPr>
            <p:cNvPr id="14" name="矩形 13">
              <a:extLst>
                <a:ext uri="{FF2B5EF4-FFF2-40B4-BE49-F238E27FC236}">
                  <a16:creationId xmlns:a16="http://schemas.microsoft.com/office/drawing/2014/main" id="{041E28D8-0B87-D64C-AE53-BA6D40AB147F}"/>
                </a:ext>
              </a:extLst>
            </p:cNvPr>
            <p:cNvSpPr/>
            <p:nvPr/>
          </p:nvSpPr>
          <p:spPr>
            <a:xfrm>
              <a:off x="4051139" y="3657600"/>
              <a:ext cx="196770" cy="33566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 name="直线箭头连接符 17">
              <a:extLst>
                <a:ext uri="{FF2B5EF4-FFF2-40B4-BE49-F238E27FC236}">
                  <a16:creationId xmlns:a16="http://schemas.microsoft.com/office/drawing/2014/main" id="{EAEB4808-1DD0-0D4C-B53A-7BE414B1DD54}"/>
                </a:ext>
              </a:extLst>
            </p:cNvPr>
            <p:cNvCxnSpPr>
              <a:cxnSpLocks/>
              <a:stCxn id="14" idx="1"/>
            </p:cNvCxnSpPr>
            <p:nvPr/>
          </p:nvCxnSpPr>
          <p:spPr>
            <a:xfrm flipH="1" flipV="1">
              <a:off x="3321935" y="3429001"/>
              <a:ext cx="729204" cy="3964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0" name="图片 9">
            <a:extLst>
              <a:ext uri="{FF2B5EF4-FFF2-40B4-BE49-F238E27FC236}">
                <a16:creationId xmlns:a16="http://schemas.microsoft.com/office/drawing/2014/main" id="{61F11394-1803-384B-AA9A-D8E35D1E81B9}"/>
              </a:ext>
            </a:extLst>
          </p:cNvPr>
          <p:cNvPicPr>
            <a:picLocks noChangeAspect="1"/>
          </p:cNvPicPr>
          <p:nvPr/>
        </p:nvPicPr>
        <p:blipFill>
          <a:blip r:embed="rId5"/>
          <a:stretch>
            <a:fillRect/>
          </a:stretch>
        </p:blipFill>
        <p:spPr>
          <a:xfrm>
            <a:off x="4378245" y="3637706"/>
            <a:ext cx="4765755" cy="3216885"/>
          </a:xfrm>
          <a:prstGeom prst="rect">
            <a:avLst/>
          </a:prstGeom>
          <a:solidFill>
            <a:srgbClr val="FFFFFF">
              <a:shade val="85000"/>
            </a:srgbClr>
          </a:solidFill>
          <a:ln w="38100" cap="sq">
            <a:solidFill>
              <a:srgbClr val="FFFFFF"/>
            </a:solidFill>
            <a:miter lim="800000"/>
          </a:ln>
          <a:effectLst>
            <a:outerShdw blurRad="63500" dist="88900" dir="2700000" algn="tl" rotWithShape="0">
              <a:prstClr val="black">
                <a:alpha val="25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09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11687</TotalTime>
  <Words>6008</Words>
  <Application>Microsoft Office PowerPoint</Application>
  <PresentationFormat>全屏显示(4:3)</PresentationFormat>
  <Paragraphs>352</Paragraphs>
  <Slides>58</Slides>
  <Notes>58</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58</vt:i4>
      </vt:variant>
    </vt:vector>
  </HeadingPairs>
  <TitlesOfParts>
    <vt:vector size="67" baseType="lpstr">
      <vt:lpstr>FZLanTingHei-DB-GBK</vt:lpstr>
      <vt:lpstr>宋体</vt:lpstr>
      <vt:lpstr>Microsoft YaHei</vt:lpstr>
      <vt:lpstr>Arial</vt:lpstr>
      <vt:lpstr>Calibri</vt:lpstr>
      <vt:lpstr>Calibri Light</vt:lpstr>
      <vt:lpstr>Times New Roman</vt:lpstr>
      <vt:lpstr>Wingdings 2</vt:lpstr>
      <vt:lpstr>1_HDOfficeLightV0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汤 mona</dc:creator>
  <cp:lastModifiedBy>陈 建平</cp:lastModifiedBy>
  <cp:revision>220</cp:revision>
  <dcterms:created xsi:type="dcterms:W3CDTF">2021-05-17T03:38:02Z</dcterms:created>
  <dcterms:modified xsi:type="dcterms:W3CDTF">2022-01-26T07:40:58Z</dcterms:modified>
</cp:coreProperties>
</file>