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78" r:id="rId1"/>
  </p:sldMasterIdLst>
  <p:notesMasterIdLst>
    <p:notesMasterId r:id="rId71"/>
  </p:notesMasterIdLst>
  <p:sldIdLst>
    <p:sldId id="2667" r:id="rId2"/>
    <p:sldId id="2785" r:id="rId3"/>
    <p:sldId id="2679" r:id="rId4"/>
    <p:sldId id="2787" r:id="rId5"/>
    <p:sldId id="2788" r:id="rId6"/>
    <p:sldId id="2680" r:id="rId7"/>
    <p:sldId id="2790" r:id="rId8"/>
    <p:sldId id="2791" r:id="rId9"/>
    <p:sldId id="2789" r:id="rId10"/>
    <p:sldId id="2792" r:id="rId11"/>
    <p:sldId id="2796" r:id="rId12"/>
    <p:sldId id="2681" r:id="rId13"/>
    <p:sldId id="2797" r:id="rId14"/>
    <p:sldId id="2798" r:id="rId15"/>
    <p:sldId id="2800" r:id="rId16"/>
    <p:sldId id="2801" r:id="rId17"/>
    <p:sldId id="2806" r:id="rId18"/>
    <p:sldId id="2799" r:id="rId19"/>
    <p:sldId id="2803" r:id="rId20"/>
    <p:sldId id="2807" r:id="rId21"/>
    <p:sldId id="2808" r:id="rId22"/>
    <p:sldId id="2809" r:id="rId23"/>
    <p:sldId id="2810" r:id="rId24"/>
    <p:sldId id="2811" r:id="rId25"/>
    <p:sldId id="2813" r:id="rId26"/>
    <p:sldId id="2817" r:id="rId27"/>
    <p:sldId id="2814" r:id="rId28"/>
    <p:sldId id="2815" r:id="rId29"/>
    <p:sldId id="2812" r:id="rId30"/>
    <p:sldId id="2691" r:id="rId31"/>
    <p:sldId id="2819" r:id="rId32"/>
    <p:sldId id="2820" r:id="rId33"/>
    <p:sldId id="2822" r:id="rId34"/>
    <p:sldId id="2805" r:id="rId35"/>
    <p:sldId id="2823" r:id="rId36"/>
    <p:sldId id="2824" r:id="rId37"/>
    <p:sldId id="2825" r:id="rId38"/>
    <p:sldId id="2827" r:id="rId39"/>
    <p:sldId id="2826" r:id="rId40"/>
    <p:sldId id="2862" r:id="rId41"/>
    <p:sldId id="2869" r:id="rId42"/>
    <p:sldId id="2828" r:id="rId43"/>
    <p:sldId id="2830" r:id="rId44"/>
    <p:sldId id="2834" r:id="rId45"/>
    <p:sldId id="2831" r:id="rId46"/>
    <p:sldId id="2835" r:id="rId47"/>
    <p:sldId id="2836" r:id="rId48"/>
    <p:sldId id="2832" r:id="rId49"/>
    <p:sldId id="2833" r:id="rId50"/>
    <p:sldId id="2870" r:id="rId51"/>
    <p:sldId id="2871" r:id="rId52"/>
    <p:sldId id="2841" r:id="rId53"/>
    <p:sldId id="2842" r:id="rId54"/>
    <p:sldId id="2843" r:id="rId55"/>
    <p:sldId id="2868" r:id="rId56"/>
    <p:sldId id="2863" r:id="rId57"/>
    <p:sldId id="2864" r:id="rId58"/>
    <p:sldId id="2849" r:id="rId59"/>
    <p:sldId id="2852" r:id="rId60"/>
    <p:sldId id="2854" r:id="rId61"/>
    <p:sldId id="2855" r:id="rId62"/>
    <p:sldId id="2856" r:id="rId63"/>
    <p:sldId id="2857" r:id="rId64"/>
    <p:sldId id="2858" r:id="rId65"/>
    <p:sldId id="2859" r:id="rId66"/>
    <p:sldId id="2860" r:id="rId67"/>
    <p:sldId id="2861" r:id="rId68"/>
    <p:sldId id="2853" r:id="rId69"/>
    <p:sldId id="2565" r:id="rId70"/>
  </p:sldIdLst>
  <p:sldSz cx="9144000" cy="6858000" type="screen4x3"/>
  <p:notesSz cx="6858000" cy="9144000"/>
  <p:embeddedFontLst>
    <p:embeddedFont>
      <p:font typeface="微软雅黑" panose="020B0503020204020204" pitchFamily="34" charset="-122"/>
      <p:regular r:id="rId72"/>
      <p:bold r:id="rId73"/>
    </p:embeddedFont>
    <p:embeddedFont>
      <p:font typeface="微软雅黑" panose="020B0503020204020204" pitchFamily="34" charset="-122"/>
      <p:regular r:id="rId72"/>
      <p:bold r:id="rId73"/>
    </p:embeddedFont>
    <p:embeddedFont>
      <p:font typeface="宋体" panose="02010600030101010101" pitchFamily="2" charset="-122"/>
      <p:regular r:id="rId74"/>
    </p:embeddedFont>
    <p:embeddedFont>
      <p:font typeface="Calibri" panose="020F0502020204030204" pitchFamily="34" charset="0"/>
      <p:regular r:id="rId75"/>
      <p:bold r:id="rId76"/>
      <p:italic r:id="rId77"/>
      <p:boldItalic r:id="rId78"/>
    </p:embeddedFont>
    <p:embeddedFont>
      <p:font typeface="Calibri Light" panose="020F0302020204030204" pitchFamily="34" charset="0"/>
      <p:regular r:id="rId79"/>
      <p:italic r:id="rId80"/>
    </p:embeddedFont>
    <p:embeddedFont>
      <p:font typeface="Wingdings 2" panose="05020102010507070707" pitchFamily="18" charset="2"/>
      <p:regular r:id="rId81"/>
    </p:embeddedFont>
  </p:embeddedFontLst>
  <p:defaultTex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njamin lee" initials="bl" lastIdx="1" clrIdx="0">
    <p:extLst>
      <p:ext uri="{19B8F6BF-5375-455C-9EA6-DF929625EA0E}">
        <p15:presenceInfo xmlns:p15="http://schemas.microsoft.com/office/powerpoint/2012/main" userId="79fae0f22d76071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3014"/>
    <a:srgbClr val="141F0D"/>
    <a:srgbClr val="D9D9D9"/>
    <a:srgbClr val="FFBB0E"/>
    <a:srgbClr val="FDF70F"/>
    <a:srgbClr val="FAD10A"/>
    <a:srgbClr val="FBDA4E"/>
    <a:srgbClr val="FFD718"/>
    <a:srgbClr val="FEFF00"/>
    <a:srgbClr val="5238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主题样式 2 - 强调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中度样式 1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中度样式 1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31" autoAdjust="0"/>
    <p:restoredTop sz="85847" autoAdjust="0"/>
  </p:normalViewPr>
  <p:slideViewPr>
    <p:cSldViewPr snapToGrid="0" snapToObjects="1">
      <p:cViewPr varScale="1">
        <p:scale>
          <a:sx n="57" d="100"/>
          <a:sy n="57" d="100"/>
        </p:scale>
        <p:origin x="178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258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3.fntdata"/><Relationship Id="rId79" Type="http://schemas.openxmlformats.org/officeDocument/2006/relationships/font" Target="fonts/font8.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fntdata"/><Relationship Id="rId80" Type="http://schemas.openxmlformats.org/officeDocument/2006/relationships/font" Target="fonts/font9.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4.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font" Target="fonts/font10.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4126C8-4C7D-AA4C-B3E1-1E3EC186C260}" type="datetimeFigureOut">
              <a:rPr kumimoji="1" lang="zh-CN" altLang="en-US" smtClean="0"/>
              <a:t>2022/4/11</a:t>
            </a:fld>
            <a:endParaRPr kumimoji="1"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308AD3-267F-B34F-9917-0E65E26CF9B3}" type="slidenum">
              <a:rPr kumimoji="1" lang="zh-CN" altLang="en-US" smtClean="0"/>
              <a:t>‹#›</a:t>
            </a:fld>
            <a:endParaRPr kumimoji="1" lang="zh-CN" altLang="en-US"/>
          </a:p>
        </p:txBody>
      </p:sp>
    </p:spTree>
    <p:extLst>
      <p:ext uri="{BB962C8B-B14F-4D97-AF65-F5344CB8AC3E}">
        <p14:creationId xmlns:p14="http://schemas.microsoft.com/office/powerpoint/2010/main" val="7618043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叮咚！您的快递到了！你满怀期待地打开门，一看，一个快递员扛来了一个比自己大数十倍的包裹，一边核对门牌号，一边跟你打招呼。这个快递员叫驱动蛋白。这些蛋白天天穿梭在你的细胞里，就像在城市里运送物资的快递小哥一样。</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a:t>
            </a:fld>
            <a:endParaRPr kumimoji="1" lang="zh-CN" altLang="en-US"/>
          </a:p>
        </p:txBody>
      </p:sp>
    </p:spTree>
    <p:extLst>
      <p:ext uri="{BB962C8B-B14F-4D97-AF65-F5344CB8AC3E}">
        <p14:creationId xmlns:p14="http://schemas.microsoft.com/office/powerpoint/2010/main" val="1881044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等线" panose="02010600030101010101" pitchFamily="2" charset="-122"/>
              </a:rPr>
              <a:t>2.2.</a:t>
            </a:r>
            <a:r>
              <a:rPr lang="en-US" altLang="zh-CN" sz="1800" dirty="0">
                <a:effectLst/>
                <a:latin typeface="Times New Roman" panose="02020603050405020304" pitchFamily="18" charset="0"/>
                <a:ea typeface="等线" panose="02010600030101010101" pitchFamily="2" charset="-122"/>
              </a:rPr>
              <a:t> </a:t>
            </a:r>
            <a:r>
              <a:rPr lang="zh-CN" altLang="zh-CN" sz="1800" b="1" dirty="0">
                <a:effectLst/>
                <a:latin typeface="Times New Roman" panose="02020603050405020304" pitchFamily="18" charset="0"/>
                <a:ea typeface="宋体" panose="02010600030101010101" pitchFamily="2" charset="-122"/>
              </a:rPr>
              <a:t>考古学和历史学说明圣经记载是真实的</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你们大概都读过圣经，有些同学可能读了不只一两遍。谁能告诉老师，圣经里面最多体裁的是什么？</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lphaUcPeriod"/>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说明文</a:t>
            </a:r>
          </a:p>
          <a:p>
            <a:pPr marL="342900" lvl="0" indent="-342900">
              <a:buFont typeface="+mj-lt"/>
              <a:buAutoNum type="alphaUcPeriod"/>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历史</a:t>
            </a:r>
          </a:p>
          <a:p>
            <a:pPr marL="342900" lvl="0" indent="-342900">
              <a:buFont typeface="+mj-lt"/>
              <a:buAutoNum type="alphaUcPeriod"/>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诗歌</a:t>
            </a:r>
          </a:p>
          <a:p>
            <a:pPr marL="342900" lvl="0" indent="-342900">
              <a:buFont typeface="+mj-lt"/>
              <a:buAutoNum type="alphaUcPeriod"/>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比喻</a:t>
            </a: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击）对了，历史。圣经记载了大量的历史。圣经记载的历史是从什么时候开始的呢？</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11</a:t>
            </a:fld>
            <a:endParaRPr kumimoji="1" lang="zh-CN" altLang="en-US"/>
          </a:p>
        </p:txBody>
      </p:sp>
    </p:spTree>
    <p:extLst>
      <p:ext uri="{BB962C8B-B14F-4D97-AF65-F5344CB8AC3E}">
        <p14:creationId xmlns:p14="http://schemas.microsoft.com/office/powerpoint/2010/main" val="2225435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圣经的历史是从上帝创造天地，创造亚当夏娃开始的。圣经的第一个主要的历史阶段是从创造天地到挪亚洪水。（老师可以手拿一本圣经，展示圣经的厚度）</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击）看看这本圣经有多厚，我们的和合本圣经有</a:t>
            </a:r>
            <a:r>
              <a:rPr lang="en-US" altLang="zh-CN" sz="1800" dirty="0">
                <a:effectLst/>
                <a:latin typeface="Times New Roman" panose="02020603050405020304" pitchFamily="18" charset="0"/>
                <a:ea typeface="宋体" panose="02010600030101010101" pitchFamily="2" charset="-122"/>
              </a:rPr>
              <a:t>1200</a:t>
            </a:r>
            <a:r>
              <a:rPr lang="zh-CN" altLang="zh-CN" sz="1800" dirty="0">
                <a:effectLst/>
                <a:latin typeface="Times New Roman" panose="02020603050405020304" pitchFamily="18" charset="0"/>
                <a:ea typeface="宋体" panose="02010600030101010101" pitchFamily="2" charset="-122"/>
              </a:rPr>
              <a:t>多页。（可以用一只手托着圣经，另一只手夹着创世记第</a:t>
            </a:r>
            <a:r>
              <a:rPr lang="en-US" altLang="zh-CN" sz="1800" dirty="0">
                <a:effectLst/>
                <a:latin typeface="Times New Roman" panose="02020603050405020304" pitchFamily="18" charset="0"/>
                <a:ea typeface="宋体" panose="02010600030101010101" pitchFamily="2" charset="-122"/>
              </a:rPr>
              <a:t>1</a:t>
            </a:r>
            <a:r>
              <a:rPr lang="zh-CN" altLang="zh-CN" sz="1800" dirty="0">
                <a:effectLst/>
                <a:latin typeface="Times New Roman" panose="02020603050405020304" pitchFamily="18" charset="0"/>
                <a:ea typeface="宋体" panose="02010600030101010101" pitchFamily="2" charset="-122"/>
              </a:rPr>
              <a:t>章到</a:t>
            </a:r>
            <a:r>
              <a:rPr lang="en-US" altLang="zh-CN" sz="1800" dirty="0">
                <a:effectLst/>
                <a:latin typeface="Times New Roman" panose="02020603050405020304" pitchFamily="18" charset="0"/>
                <a:ea typeface="宋体" panose="02010600030101010101" pitchFamily="2" charset="-122"/>
              </a:rPr>
              <a:t>9</a:t>
            </a:r>
            <a:r>
              <a:rPr lang="zh-CN" altLang="zh-CN" sz="1800" dirty="0">
                <a:effectLst/>
                <a:latin typeface="Times New Roman" panose="02020603050405020304" pitchFamily="18" charset="0"/>
                <a:ea typeface="宋体" panose="02010600030101010101" pitchFamily="2" charset="-122"/>
              </a:rPr>
              <a:t>章的这</a:t>
            </a:r>
            <a:r>
              <a:rPr lang="en-US" altLang="zh-CN" sz="1800" dirty="0">
                <a:effectLst/>
                <a:latin typeface="Times New Roman" panose="02020603050405020304" pitchFamily="18" charset="0"/>
                <a:ea typeface="宋体" panose="02010600030101010101" pitchFamily="2" charset="-122"/>
              </a:rPr>
              <a:t>8</a:t>
            </a:r>
            <a:r>
              <a:rPr lang="zh-CN" altLang="zh-CN" sz="1800" dirty="0">
                <a:effectLst/>
                <a:latin typeface="Times New Roman" panose="02020603050405020304" pitchFamily="18" charset="0"/>
                <a:ea typeface="宋体" panose="02010600030101010101" pitchFamily="2" charset="-122"/>
              </a:rPr>
              <a:t>页）圣经从第一页到第九页左右所记载的历史讲了上帝创造世界、人类犯罪堕落、上帝用大洪水灭世等，这些都是我们上学期学过的，这一段历史在地底下是挖不到相关的证据的。这是为什么呢？你们想一想，发生了什么全球性的事情可以冲掉人类所有的痕迹呢？</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12</a:t>
            </a:fld>
            <a:endParaRPr kumimoji="1" lang="zh-CN" altLang="en-US"/>
          </a:p>
        </p:txBody>
      </p:sp>
    </p:spTree>
    <p:extLst>
      <p:ext uri="{BB962C8B-B14F-4D97-AF65-F5344CB8AC3E}">
        <p14:creationId xmlns:p14="http://schemas.microsoft.com/office/powerpoint/2010/main" val="1101885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对了，那就是挪亚大洪水。大洪水把整个地表都冲刷了一遍，所以洪水前的人类活动痕迹都被冲掉了。</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13</a:t>
            </a:fld>
            <a:endParaRPr kumimoji="1" lang="zh-CN" altLang="en-US"/>
          </a:p>
        </p:txBody>
      </p:sp>
    </p:spTree>
    <p:extLst>
      <p:ext uri="{BB962C8B-B14F-4D97-AF65-F5344CB8AC3E}">
        <p14:creationId xmlns:p14="http://schemas.microsoft.com/office/powerpoint/2010/main" val="3154643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洪水之后的事情，记录在创世记第</a:t>
            </a:r>
            <a:r>
              <a:rPr lang="en-US" altLang="zh-CN" sz="1800" dirty="0">
                <a:effectLst/>
                <a:latin typeface="Times New Roman" panose="02020603050405020304" pitchFamily="18" charset="0"/>
                <a:ea typeface="宋体" panose="02010600030101010101" pitchFamily="2" charset="-122"/>
              </a:rPr>
              <a:t>10</a:t>
            </a:r>
            <a:r>
              <a:rPr lang="zh-CN" altLang="zh-CN" sz="1800" dirty="0">
                <a:effectLst/>
                <a:latin typeface="Times New Roman" panose="02020603050405020304" pitchFamily="18" charset="0"/>
                <a:ea typeface="宋体" panose="02010600030101010101" pitchFamily="2" charset="-122"/>
              </a:rPr>
              <a:t>章往后的部分。从洪水过后的时代到大卫王的时代有</a:t>
            </a:r>
            <a:r>
              <a:rPr lang="en-US" altLang="zh-CN" sz="1800" dirty="0">
                <a:effectLst/>
                <a:latin typeface="Times New Roman" panose="02020603050405020304" pitchFamily="18" charset="0"/>
                <a:ea typeface="宋体" panose="02010600030101010101" pitchFamily="2" charset="-122"/>
              </a:rPr>
              <a:t>1500</a:t>
            </a:r>
            <a:r>
              <a:rPr lang="zh-CN" altLang="zh-CN" sz="1800" dirty="0">
                <a:effectLst/>
                <a:latin typeface="Times New Roman" panose="02020603050405020304" pitchFamily="18" charset="0"/>
                <a:ea typeface="宋体" panose="02010600030101010101" pitchFamily="2" charset="-122"/>
              </a:rPr>
              <a:t>年左右。这</a:t>
            </a:r>
            <a:r>
              <a:rPr lang="en-US" altLang="zh-CN" sz="1800" dirty="0">
                <a:effectLst/>
                <a:latin typeface="Times New Roman" panose="02020603050405020304" pitchFamily="18" charset="0"/>
                <a:ea typeface="宋体" panose="02010600030101010101" pitchFamily="2" charset="-122"/>
              </a:rPr>
              <a:t>1500</a:t>
            </a:r>
            <a:r>
              <a:rPr lang="zh-CN" altLang="zh-CN" sz="1800" dirty="0">
                <a:effectLst/>
                <a:latin typeface="Times New Roman" panose="02020603050405020304" pitchFamily="18" charset="0"/>
                <a:ea typeface="宋体" panose="02010600030101010101" pitchFamily="2" charset="-122"/>
              </a:rPr>
              <a:t>年间的历史记录在圣经中接下来的这</a:t>
            </a:r>
            <a:r>
              <a:rPr lang="en-US" altLang="zh-CN" sz="1800" dirty="0">
                <a:effectLst/>
                <a:latin typeface="Times New Roman" panose="02020603050405020304" pitchFamily="18" charset="0"/>
                <a:ea typeface="宋体" panose="02010600030101010101" pitchFamily="2" charset="-122"/>
              </a:rPr>
              <a:t>250</a:t>
            </a:r>
            <a:r>
              <a:rPr lang="zh-CN" altLang="zh-CN" sz="1800" dirty="0">
                <a:effectLst/>
                <a:latin typeface="Times New Roman" panose="02020603050405020304" pitchFamily="18" charset="0"/>
                <a:ea typeface="宋体" panose="02010600030101010101" pitchFamily="2" charset="-122"/>
              </a:rPr>
              <a:t>页。（可用手指夹起第</a:t>
            </a:r>
            <a:r>
              <a:rPr lang="en-US" altLang="zh-CN" sz="1800" dirty="0">
                <a:effectLst/>
                <a:latin typeface="Times New Roman" panose="02020603050405020304" pitchFamily="18" charset="0"/>
                <a:ea typeface="宋体" panose="02010600030101010101" pitchFamily="2" charset="-122"/>
              </a:rPr>
              <a:t>9</a:t>
            </a:r>
            <a:r>
              <a:rPr lang="zh-CN" altLang="zh-CN" sz="1800" dirty="0">
                <a:effectLst/>
                <a:latin typeface="Times New Roman" panose="02020603050405020304" pitchFamily="18" charset="0"/>
                <a:ea typeface="宋体" panose="02010600030101010101" pitchFamily="2" charset="-122"/>
              </a:rPr>
              <a:t>页后的</a:t>
            </a:r>
            <a:r>
              <a:rPr lang="en-US" altLang="zh-CN" sz="1800" dirty="0">
                <a:effectLst/>
                <a:latin typeface="Times New Roman" panose="02020603050405020304" pitchFamily="18" charset="0"/>
                <a:ea typeface="宋体" panose="02010600030101010101" pitchFamily="2" charset="-122"/>
              </a:rPr>
              <a:t>250</a:t>
            </a:r>
            <a:r>
              <a:rPr lang="zh-CN" altLang="zh-CN" sz="1800" dirty="0">
                <a:effectLst/>
                <a:latin typeface="Times New Roman" panose="02020603050405020304" pitchFamily="18" charset="0"/>
                <a:ea typeface="宋体" panose="02010600030101010101" pitchFamily="2" charset="-122"/>
              </a:rPr>
              <a:t>页，到撒母耳记上的开头）</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击）圣经记录的这部分历史内容，我们可以从圣经以外的资料找到支持圣经记载的证据。</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14</a:t>
            </a:fld>
            <a:endParaRPr kumimoji="1" lang="zh-CN" altLang="en-US"/>
          </a:p>
        </p:txBody>
      </p:sp>
    </p:spTree>
    <p:extLst>
      <p:ext uri="{BB962C8B-B14F-4D97-AF65-F5344CB8AC3E}">
        <p14:creationId xmlns:p14="http://schemas.microsoft.com/office/powerpoint/2010/main" val="3852587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这些证据可以大致分为两类，一个是考古证据，简单来说就是从地下挖出来的古代文物，比如说古代的房子、陶器等。</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15</a:t>
            </a:fld>
            <a:endParaRPr kumimoji="1" lang="zh-CN" altLang="en-US"/>
          </a:p>
        </p:txBody>
      </p:sp>
    </p:spTree>
    <p:extLst>
      <p:ext uri="{BB962C8B-B14F-4D97-AF65-F5344CB8AC3E}">
        <p14:creationId xmlns:p14="http://schemas.microsoft.com/office/powerpoint/2010/main" val="394327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还有一类证据是历史文献，就是关于古代的文字记录，时代久远的历史文献一般也是从地下挖出来的，刻在泥版或石碑上的，但主要是文字记录。</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16</a:t>
            </a:fld>
            <a:endParaRPr kumimoji="1" lang="zh-CN" altLang="en-US"/>
          </a:p>
        </p:txBody>
      </p:sp>
    </p:spTree>
    <p:extLst>
      <p:ext uri="{BB962C8B-B14F-4D97-AF65-F5344CB8AC3E}">
        <p14:creationId xmlns:p14="http://schemas.microsoft.com/office/powerpoint/2010/main" val="1601012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从洪水到大卫的这段时间，离我们非常遥远了，那个时代留下来的历史痕迹非常少，所以找不到与圣经历史一对一的证据。但是考古发现也找到了圣经中提到的国家和城市，甚至一些古城遗迹的细节都与圣经记载的十分匹配。</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17</a:t>
            </a:fld>
            <a:endParaRPr kumimoji="1" lang="zh-CN" altLang="en-US"/>
          </a:p>
        </p:txBody>
      </p:sp>
    </p:spTree>
    <p:extLst>
      <p:ext uri="{BB962C8B-B14F-4D97-AF65-F5344CB8AC3E}">
        <p14:creationId xmlns:p14="http://schemas.microsoft.com/office/powerpoint/2010/main" val="700900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什么意思呢？举个例子，大家还记得约书亚攻打耶利哥城的事吧。考古学家发现的耶利哥古城遗迹与圣经的记载完全吻合。</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18</a:t>
            </a:fld>
            <a:endParaRPr kumimoji="1" lang="zh-CN" altLang="en-US"/>
          </a:p>
        </p:txBody>
      </p:sp>
    </p:spTree>
    <p:extLst>
      <p:ext uri="{BB962C8B-B14F-4D97-AF65-F5344CB8AC3E}">
        <p14:creationId xmlns:p14="http://schemas.microsoft.com/office/powerpoint/2010/main" val="293183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从大卫王的时代往后就有详细的历史证据证实圣经中具体的人和事了。</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击）（夹着圣经</a:t>
            </a:r>
            <a:r>
              <a:rPr lang="en-US" altLang="zh-CN" sz="1800" dirty="0">
                <a:effectLst/>
                <a:latin typeface="Times New Roman" panose="02020603050405020304" pitchFamily="18" charset="0"/>
                <a:ea typeface="宋体" panose="02010600030101010101" pitchFamily="2" charset="-122"/>
              </a:rPr>
              <a:t>250</a:t>
            </a:r>
            <a:r>
              <a:rPr lang="zh-CN" altLang="zh-CN" sz="1800" dirty="0">
                <a:effectLst/>
                <a:latin typeface="Times New Roman" panose="02020603050405020304" pitchFamily="18" charset="0"/>
                <a:ea typeface="宋体" panose="02010600030101010101" pitchFamily="2" charset="-122"/>
              </a:rPr>
              <a:t>页之后的部分）这段历史记录在接下来的</a:t>
            </a:r>
            <a:r>
              <a:rPr lang="en-US" altLang="zh-CN" sz="1800" dirty="0">
                <a:effectLst/>
                <a:latin typeface="Times New Roman" panose="02020603050405020304" pitchFamily="18" charset="0"/>
                <a:ea typeface="宋体" panose="02010600030101010101" pitchFamily="2" charset="-122"/>
              </a:rPr>
              <a:t>950</a:t>
            </a:r>
            <a:r>
              <a:rPr lang="zh-CN" altLang="zh-CN" sz="1800" dirty="0">
                <a:effectLst/>
                <a:latin typeface="Times New Roman" panose="02020603050405020304" pitchFamily="18" charset="0"/>
                <a:ea typeface="宋体" panose="02010600030101010101" pitchFamily="2" charset="-122"/>
              </a:rPr>
              <a:t>页。</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19</a:t>
            </a:fld>
            <a:endParaRPr kumimoji="1" lang="zh-CN" altLang="en-US"/>
          </a:p>
        </p:txBody>
      </p:sp>
    </p:spTree>
    <p:extLst>
      <p:ext uri="{BB962C8B-B14F-4D97-AF65-F5344CB8AC3E}">
        <p14:creationId xmlns:p14="http://schemas.microsoft.com/office/powerpoint/2010/main" val="2007693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比如圣经记载希西家王大兴水利工程，果然就找到了希西家王建的水渠，</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击）甚至在水渠里，考古学家还发现了一块石碑，记录着希西家建造水渠的功绩。</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20</a:t>
            </a:fld>
            <a:endParaRPr kumimoji="1" lang="zh-CN" altLang="en-US"/>
          </a:p>
        </p:txBody>
      </p:sp>
    </p:spTree>
    <p:extLst>
      <p:ext uri="{BB962C8B-B14F-4D97-AF65-F5344CB8AC3E}">
        <p14:creationId xmlns:p14="http://schemas.microsoft.com/office/powerpoint/2010/main" val="832665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dirty="0">
                <a:effectLst/>
                <a:latin typeface="Times New Roman" panose="02020603050405020304" pitchFamily="18" charset="0"/>
                <a:ea typeface="宋体" panose="02010600030101010101" pitchFamily="2" charset="-122"/>
              </a:rPr>
              <a:t>那么，复杂如城市的细胞是怎么来的呢？请把你认为正确的答案写在括号里：</a:t>
            </a:r>
            <a:endParaRPr lang="zh-CN" altLang="zh-CN" sz="1200" dirty="0">
              <a:effectLst/>
              <a:latin typeface="Times New Roman" panose="02020603050405020304" pitchFamily="18" charset="0"/>
              <a:ea typeface="等线" panose="02010600030101010101" pitchFamily="2" charset="-122"/>
            </a:endParaRPr>
          </a:p>
          <a:p>
            <a:pPr marL="1143000" lvl="2" indent="-228600">
              <a:buFont typeface="+mj-lt"/>
              <a:buAutoNum type="alphaUcPeriod"/>
            </a:pPr>
            <a:r>
              <a:rPr lang="zh-CN" altLang="zh-CN" sz="1200" dirty="0">
                <a:effectLst/>
                <a:latin typeface="宋体" panose="02010600030101010101" pitchFamily="2" charset="-122"/>
                <a:ea typeface="宋体" panose="02010600030101010101" pitchFamily="2" charset="-122"/>
                <a:cs typeface="Times New Roman" panose="02020603050405020304" pitchFamily="18" charset="0"/>
              </a:rPr>
              <a:t>氨基酸演变来的</a:t>
            </a:r>
          </a:p>
          <a:p>
            <a:pPr marL="1143000" lvl="2" indent="-228600">
              <a:buFont typeface="+mj-lt"/>
              <a:buAutoNum type="alphaUcPeriod"/>
            </a:pPr>
            <a:r>
              <a:rPr lang="zh-CN" altLang="zh-CN" sz="1200" dirty="0">
                <a:effectLst/>
                <a:latin typeface="宋体" panose="02010600030101010101" pitchFamily="2" charset="-122"/>
                <a:ea typeface="宋体" panose="02010600030101010101" pitchFamily="2" charset="-122"/>
                <a:cs typeface="Times New Roman" panose="02020603050405020304" pitchFamily="18" charset="0"/>
              </a:rPr>
              <a:t>生命体自己设计的</a:t>
            </a:r>
          </a:p>
          <a:p>
            <a:pPr marL="1143000" lvl="2" indent="-228600">
              <a:buFont typeface="+mj-lt"/>
              <a:buAutoNum type="alphaUcPeriod"/>
            </a:pPr>
            <a:r>
              <a:rPr lang="zh-CN" altLang="zh-CN" sz="1200" dirty="0">
                <a:effectLst/>
                <a:latin typeface="宋体" panose="02010600030101010101" pitchFamily="2" charset="-122"/>
                <a:ea typeface="宋体" panose="02010600030101010101" pitchFamily="2" charset="-122"/>
                <a:cs typeface="Times New Roman" panose="02020603050405020304" pitchFamily="18" charset="0"/>
              </a:rPr>
              <a:t>创造者创造的</a:t>
            </a:r>
          </a:p>
          <a:p>
            <a:pPr marL="800100"/>
            <a:r>
              <a:rPr lang="en-US" altLang="zh-CN" sz="1200" dirty="0">
                <a:effectLst/>
                <a:latin typeface="宋体" panose="02010600030101010101" pitchFamily="2" charset="-122"/>
                <a:ea typeface="等线" panose="02010600030101010101" pitchFamily="2" charset="-122"/>
              </a:rPr>
              <a:t> </a:t>
            </a:r>
            <a:endParaRPr lang="zh-CN" altLang="zh-CN" sz="1200" dirty="0">
              <a:effectLst/>
              <a:latin typeface="Times New Roman" panose="02020603050405020304" pitchFamily="18" charset="0"/>
              <a:ea typeface="等线" panose="02010600030101010101" pitchFamily="2" charset="-122"/>
            </a:endParaRPr>
          </a:p>
          <a:p>
            <a:r>
              <a:rPr lang="zh-CN" altLang="zh-CN" sz="1200" dirty="0">
                <a:effectLst/>
                <a:latin typeface="Times New Roman" panose="02020603050405020304" pitchFamily="18" charset="0"/>
                <a:ea typeface="宋体" panose="02010600030101010101" pitchFamily="2" charset="-122"/>
              </a:rPr>
              <a:t>答案是</a:t>
            </a:r>
            <a:r>
              <a:rPr lang="en-US" altLang="zh-CN" sz="1200" dirty="0">
                <a:effectLst/>
                <a:latin typeface="Times New Roman" panose="02020603050405020304" pitchFamily="18" charset="0"/>
                <a:ea typeface="宋体" panose="02010600030101010101" pitchFamily="2" charset="-122"/>
              </a:rPr>
              <a:t>(P </a:t>
            </a:r>
            <a:r>
              <a:rPr lang="zh-CN" altLang="zh-CN" sz="1200" dirty="0">
                <a:effectLst/>
                <a:latin typeface="Times New Roman" panose="02020603050405020304" pitchFamily="18" charset="0"/>
                <a:ea typeface="宋体" panose="02010600030101010101" pitchFamily="2" charset="-122"/>
              </a:rPr>
              <a:t>击）</a:t>
            </a:r>
            <a:r>
              <a:rPr lang="en-US" altLang="zh-CN" sz="1200" dirty="0">
                <a:effectLst/>
                <a:latin typeface="Times New Roman" panose="02020603050405020304" pitchFamily="18" charset="0"/>
                <a:ea typeface="宋体" panose="02010600030101010101" pitchFamily="2" charset="-122"/>
              </a:rPr>
              <a:t>C.</a:t>
            </a:r>
            <a:r>
              <a:rPr lang="zh-CN" altLang="zh-CN" sz="1200" dirty="0">
                <a:effectLst/>
                <a:latin typeface="Times New Roman" panose="02020603050405020304" pitchFamily="18" charset="0"/>
                <a:ea typeface="宋体" panose="02010600030101010101" pitchFamily="2" charset="-122"/>
              </a:rPr>
              <a:t>创造者创造的。你选对了吗？</a:t>
            </a:r>
            <a:endParaRPr lang="zh-CN" altLang="zh-CN" sz="1200" dirty="0">
              <a:effectLst/>
              <a:latin typeface="Times New Roman" panose="02020603050405020304" pitchFamily="18" charset="0"/>
              <a:ea typeface="等线" panose="02010600030101010101" pitchFamily="2" charset="-122"/>
            </a:endParaRPr>
          </a:p>
          <a:p>
            <a:r>
              <a:rPr lang="en-US" altLang="zh-CN" sz="1200" dirty="0">
                <a:effectLst/>
                <a:latin typeface="宋体" panose="02010600030101010101" pitchFamily="2" charset="-122"/>
                <a:ea typeface="等线" panose="02010600030101010101" pitchFamily="2" charset="-122"/>
              </a:rPr>
              <a:t> </a:t>
            </a:r>
            <a:endParaRPr lang="zh-CN" altLang="zh-CN" sz="12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a:t>
            </a:fld>
            <a:endParaRPr kumimoji="1" lang="zh-CN" altLang="en-US"/>
          </a:p>
        </p:txBody>
      </p:sp>
    </p:spTree>
    <p:extLst>
      <p:ext uri="{BB962C8B-B14F-4D97-AF65-F5344CB8AC3E}">
        <p14:creationId xmlns:p14="http://schemas.microsoft.com/office/powerpoint/2010/main" val="28621956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考古证据和历史文献能帮助我们证明圣经记载的历史是真实的，这就是我们论证圣经是真理的第二个步骤。那么，我们怎么知道圣经是真神的启示呢？怎么知道圣经中的耶和华就是创造宇宙的真神呢？</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21</a:t>
            </a:fld>
            <a:endParaRPr kumimoji="1" lang="zh-CN" altLang="en-US"/>
          </a:p>
        </p:txBody>
      </p:sp>
    </p:spTree>
    <p:extLst>
      <p:ext uri="{BB962C8B-B14F-4D97-AF65-F5344CB8AC3E}">
        <p14:creationId xmlns:p14="http://schemas.microsoft.com/office/powerpoint/2010/main" val="19116747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这就是第三步要做的，通过圣经中的应验的预言，我们就可以知道圣经是在真神的启示下写成的，而且，耶和华上帝就是掌管历史和未来的独一真神。让我们再次回到以赛亚书第</a:t>
            </a:r>
            <a:r>
              <a:rPr lang="en-US" altLang="zh-CN" sz="1800" dirty="0">
                <a:effectLst/>
                <a:latin typeface="Times New Roman" panose="02020603050405020304" pitchFamily="18" charset="0"/>
                <a:ea typeface="宋体" panose="02010600030101010101" pitchFamily="2" charset="-122"/>
              </a:rPr>
              <a:t>46</a:t>
            </a:r>
            <a:r>
              <a:rPr lang="zh-CN" altLang="zh-CN" sz="1800" dirty="0">
                <a:effectLst/>
                <a:latin typeface="Times New Roman" panose="02020603050405020304" pitchFamily="18" charset="0"/>
                <a:ea typeface="宋体" panose="02010600030101010101" pitchFamily="2" charset="-122"/>
              </a:rPr>
              <a:t>章。</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22</a:t>
            </a:fld>
            <a:endParaRPr kumimoji="1" lang="zh-CN" altLang="en-US"/>
          </a:p>
        </p:txBody>
      </p:sp>
    </p:spTree>
    <p:extLst>
      <p:ext uri="{BB962C8B-B14F-4D97-AF65-F5344CB8AC3E}">
        <p14:creationId xmlns:p14="http://schemas.microsoft.com/office/powerpoint/2010/main" val="775268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等线" panose="02010600030101010101" pitchFamily="2" charset="-122"/>
              </a:rPr>
              <a:t>2.3.</a:t>
            </a:r>
            <a:r>
              <a:rPr lang="zh-CN" altLang="zh-CN" sz="1800" b="1" dirty="0">
                <a:effectLst/>
                <a:latin typeface="Times New Roman" panose="02020603050405020304" pitchFamily="18" charset="0"/>
                <a:ea typeface="宋体" panose="02010600030101010101" pitchFamily="2" charset="-122"/>
              </a:rPr>
              <a:t>预言说明圣经是上帝的启示</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第</a:t>
            </a:r>
            <a:r>
              <a:rPr lang="en-US" altLang="zh-CN" sz="1800" dirty="0">
                <a:effectLst/>
                <a:latin typeface="Times New Roman" panose="02020603050405020304" pitchFamily="18" charset="0"/>
                <a:ea typeface="宋体" panose="02010600030101010101" pitchFamily="2" charset="-122"/>
              </a:rPr>
              <a:t>10</a:t>
            </a:r>
            <a:r>
              <a:rPr lang="zh-CN" altLang="zh-CN" sz="1800" dirty="0">
                <a:effectLst/>
                <a:latin typeface="Times New Roman" panose="02020603050405020304" pitchFamily="18" charset="0"/>
                <a:ea typeface="宋体" panose="02010600030101010101" pitchFamily="2" charset="-122"/>
              </a:rPr>
              <a:t>节说“我从起初指明末后的事，从古时言明未成的事”。关于圣经是不是真神的启示，上帝留给我们的论证方法就是考察预言。上帝借多位先知的口发出了许多预言，他很早很早以前就说了未来会发生什么事情。圣经中的预言有没有都按照先知所说的那样在历史中应验，就可以看出圣经是不是在上帝的启示下写成的。</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23</a:t>
            </a:fld>
            <a:endParaRPr kumimoji="1" lang="zh-CN" altLang="en-US"/>
          </a:p>
        </p:txBody>
      </p:sp>
    </p:spTree>
    <p:extLst>
      <p:ext uri="{BB962C8B-B14F-4D97-AF65-F5344CB8AC3E}">
        <p14:creationId xmlns:p14="http://schemas.microsoft.com/office/powerpoint/2010/main" val="4235995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等线" panose="02010600030101010101" pitchFamily="2" charset="-122"/>
              </a:rPr>
              <a:t>2.2.1.</a:t>
            </a:r>
            <a:r>
              <a:rPr lang="zh-CN" altLang="zh-CN" sz="1800" b="1" dirty="0">
                <a:effectLst/>
                <a:latin typeface="Times New Roman" panose="02020603050405020304" pitchFamily="18" charset="0"/>
                <a:ea typeface="宋体" panose="02010600030101010101" pitchFamily="2" charset="-122"/>
              </a:rPr>
              <a:t>预言是上帝留给人类的辨明真假神的方法</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耶和华很讽刺地用预言来挑战假神：</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以赛亚书</a:t>
            </a:r>
            <a:r>
              <a:rPr lang="en-US" altLang="zh-CN" sz="1800" dirty="0">
                <a:effectLst/>
                <a:latin typeface="Times New Roman" panose="02020603050405020304" pitchFamily="18" charset="0"/>
                <a:ea typeface="宋体" panose="02010600030101010101" pitchFamily="2" charset="-122"/>
              </a:rPr>
              <a:t>41:21 </a:t>
            </a:r>
            <a:r>
              <a:rPr lang="zh-CN" altLang="zh-CN" sz="1800" dirty="0">
                <a:effectLst/>
                <a:latin typeface="Times New Roman" panose="02020603050405020304" pitchFamily="18" charset="0"/>
                <a:ea typeface="宋体" panose="02010600030101010101" pitchFamily="2" charset="-122"/>
              </a:rPr>
              <a:t>耶和华对假神说：“你们要呈上你们的案件。”雅各的君说：”你们要声明你们确实的理由。</a:t>
            </a:r>
            <a:r>
              <a:rPr lang="en-US" altLang="zh-CN" sz="1800" dirty="0">
                <a:effectLst/>
                <a:latin typeface="Times New Roman" panose="02020603050405020304" pitchFamily="18" charset="0"/>
                <a:ea typeface="宋体" panose="02010600030101010101" pitchFamily="2" charset="-122"/>
              </a:rPr>
              <a:t>22 </a:t>
            </a:r>
            <a:r>
              <a:rPr lang="zh-CN" altLang="zh-CN" sz="1800" dirty="0">
                <a:effectLst/>
                <a:latin typeface="Times New Roman" panose="02020603050405020304" pitchFamily="18" charset="0"/>
                <a:ea typeface="宋体" panose="02010600030101010101" pitchFamily="2" charset="-122"/>
              </a:rPr>
              <a:t>可以声明、指示我们将来必遇的事，……</a:t>
            </a:r>
            <a:r>
              <a:rPr lang="en-US" altLang="zh-CN" sz="1800" dirty="0">
                <a:effectLst/>
                <a:latin typeface="Times New Roman" panose="02020603050405020304" pitchFamily="18" charset="0"/>
                <a:ea typeface="宋体" panose="02010600030101010101" pitchFamily="2" charset="-122"/>
              </a:rPr>
              <a:t>23 </a:t>
            </a:r>
            <a:r>
              <a:rPr lang="zh-CN" altLang="zh-CN" sz="1800" dirty="0">
                <a:effectLst/>
                <a:latin typeface="Times New Roman" panose="02020603050405020304" pitchFamily="18" charset="0"/>
                <a:ea typeface="宋体" panose="02010600030101010101" pitchFamily="2" charset="-122"/>
              </a:rPr>
              <a:t>要说明后来的事，好叫我们知道你们是神。”</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上帝当然没有跟以色列人拜的假神开辩论会，上帝是在用讽刺的说法责备以色列百姓，让他们看看他们拜的偶像有没有能力掌管未来。怎么知道谁才是真神？就看谁有能力告诉大家未来会发生的事情，然后让这些事成就。有能力掌管未来的才是真神。</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24</a:t>
            </a:fld>
            <a:endParaRPr kumimoji="1" lang="zh-CN" altLang="en-US"/>
          </a:p>
        </p:txBody>
      </p:sp>
    </p:spTree>
    <p:extLst>
      <p:ext uri="{BB962C8B-B14F-4D97-AF65-F5344CB8AC3E}">
        <p14:creationId xmlns:p14="http://schemas.microsoft.com/office/powerpoint/2010/main" val="4063106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耶稣基督也教导门徒，通过查究他的预言和预言的应验就可以确认他是基督。</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击）约翰福音</a:t>
            </a:r>
            <a:r>
              <a:rPr lang="en-US" altLang="zh-CN" sz="1800" dirty="0">
                <a:effectLst/>
                <a:latin typeface="Times New Roman" panose="02020603050405020304" pitchFamily="18" charset="0"/>
                <a:ea typeface="宋体" panose="02010600030101010101" pitchFamily="2" charset="-122"/>
              </a:rPr>
              <a:t>13:19 </a:t>
            </a:r>
            <a:r>
              <a:rPr lang="zh-CN" altLang="zh-CN" sz="1800" dirty="0">
                <a:effectLst/>
                <a:latin typeface="Times New Roman" panose="02020603050405020304" pitchFamily="18" charset="0"/>
                <a:ea typeface="宋体" panose="02010600030101010101" pitchFamily="2" charset="-122"/>
              </a:rPr>
              <a:t>如今事情还没有成就，我要先告诉你们，叫你们到事情成就的时候，可以信我是基督。</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耶稣说，预言的成就可以作为确定他是基督的凭据；目的就是要我们能够信他而得到永生。上帝为我们留下预言，让人们看到他才是真神。</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25</a:t>
            </a:fld>
            <a:endParaRPr kumimoji="1" lang="zh-CN" altLang="en-US"/>
          </a:p>
        </p:txBody>
      </p:sp>
    </p:spTree>
    <p:extLst>
      <p:ext uri="{BB962C8B-B14F-4D97-AF65-F5344CB8AC3E}">
        <p14:creationId xmlns:p14="http://schemas.microsoft.com/office/powerpoint/2010/main" val="19380012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等线" panose="02010600030101010101" pitchFamily="2" charset="-122"/>
              </a:rPr>
              <a:t>2.2.2</a:t>
            </a:r>
            <a:r>
              <a:rPr lang="zh-CN" altLang="zh-CN" sz="1800" b="1" dirty="0">
                <a:effectLst/>
                <a:latin typeface="Times New Roman" panose="02020603050405020304" pitchFamily="18" charset="0"/>
                <a:ea typeface="宋体" panose="02010600030101010101" pitchFamily="2" charset="-122"/>
              </a:rPr>
              <a:t>人不能预测未来</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为什么预言可以证明圣经中的神是真神？因为人没有能力掌管未来。</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26</a:t>
            </a:fld>
            <a:endParaRPr kumimoji="1" lang="zh-CN" altLang="en-US"/>
          </a:p>
        </p:txBody>
      </p:sp>
    </p:spTree>
    <p:extLst>
      <p:ext uri="{BB962C8B-B14F-4D97-AF65-F5344CB8AC3E}">
        <p14:creationId xmlns:p14="http://schemas.microsoft.com/office/powerpoint/2010/main" val="21241405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人类连一周内的天气预报都常会出错，更不用说十年、百年后的预言。</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27</a:t>
            </a:fld>
            <a:endParaRPr kumimoji="1" lang="zh-CN" altLang="en-US"/>
          </a:p>
        </p:txBody>
      </p:sp>
    </p:spTree>
    <p:extLst>
      <p:ext uri="{BB962C8B-B14F-4D97-AF65-F5344CB8AC3E}">
        <p14:creationId xmlns:p14="http://schemas.microsoft.com/office/powerpoint/2010/main" val="15208411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曾有传言，说玛雅文明留下的预言称</a:t>
            </a:r>
            <a:r>
              <a:rPr lang="en-US" altLang="zh-CN" sz="1800" dirty="0">
                <a:effectLst/>
                <a:latin typeface="Times New Roman" panose="02020603050405020304" pitchFamily="18" charset="0"/>
                <a:ea typeface="宋体" panose="02010600030101010101" pitchFamily="2" charset="-122"/>
              </a:rPr>
              <a:t>2012</a:t>
            </a:r>
            <a:r>
              <a:rPr lang="zh-CN" altLang="zh-CN" sz="1800" dirty="0">
                <a:effectLst/>
                <a:latin typeface="Times New Roman" panose="02020603050405020304" pitchFamily="18" charset="0"/>
                <a:ea typeface="宋体" panose="02010600030101010101" pitchFamily="2" charset="-122"/>
              </a:rPr>
              <a:t>年是世界末日，但现在已经过去许多年了，我们依然还活着。</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28</a:t>
            </a:fld>
            <a:endParaRPr kumimoji="1" lang="zh-CN" altLang="en-US"/>
          </a:p>
        </p:txBody>
      </p:sp>
    </p:spTree>
    <p:extLst>
      <p:ext uri="{BB962C8B-B14F-4D97-AF65-F5344CB8AC3E}">
        <p14:creationId xmlns:p14="http://schemas.microsoft.com/office/powerpoint/2010/main" val="20014165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但圣经的预言非常不同。圣经中有大量的预言，这是区别圣经和其他宗教经书的一大特征。</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圣经的许多预言都是写在应验前的几百甚至几千年，预言的事情也非常具体，后来都一一得到应验了。比如圣经预言了推罗城会被铲平刮净，果然应验了。在后面的课中我们会继续学习。</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击）现在你只需要记住，圣经的预言有至少三个特点：</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pPr>
            <a:r>
              <a:rPr lang="zh-CN" altLang="zh-CN" sz="1800" dirty="0">
                <a:effectLst/>
                <a:latin typeface="Times New Roman" panose="02020603050405020304" pitchFamily="18" charset="0"/>
                <a:ea typeface="宋体" panose="02010600030101010101" pitchFamily="2" charset="-122"/>
              </a:rPr>
              <a:t>数量多</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pPr>
            <a:r>
              <a:rPr lang="zh-CN" altLang="zh-CN" sz="1800" dirty="0">
                <a:effectLst/>
                <a:latin typeface="Times New Roman" panose="02020603050405020304" pitchFamily="18" charset="0"/>
                <a:ea typeface="宋体" panose="02010600030101010101" pitchFamily="2" charset="-122"/>
              </a:rPr>
              <a:t>时间长远</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pPr>
            <a:r>
              <a:rPr lang="zh-CN" altLang="zh-CN" sz="1800" dirty="0">
                <a:effectLst/>
                <a:latin typeface="Times New Roman" panose="02020603050405020304" pitchFamily="18" charset="0"/>
                <a:ea typeface="宋体" panose="02010600030101010101" pitchFamily="2" charset="-122"/>
              </a:rPr>
              <a:t>描述具体。</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通过圣经预言的应验，我们知道耶和华就是真神，也可以知道圣经的确是在真神耶和华的启示下写成的。</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29</a:t>
            </a:fld>
            <a:endParaRPr kumimoji="1" lang="zh-CN" altLang="en-US"/>
          </a:p>
        </p:txBody>
      </p:sp>
    </p:spTree>
    <p:extLst>
      <p:ext uri="{BB962C8B-B14F-4D97-AF65-F5344CB8AC3E}">
        <p14:creationId xmlns:p14="http://schemas.microsoft.com/office/powerpoint/2010/main" val="36341946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听老师讲了这么多，我们现在来看看大家对刚才这段内容掌握得如何。</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一、请问下面的陈述哪个对，哪个错？ </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 ×） </a:t>
            </a:r>
            <a:r>
              <a:rPr lang="en-US" altLang="zh-CN" sz="1800" dirty="0">
                <a:effectLst/>
                <a:latin typeface="Times New Roman" panose="02020603050405020304" pitchFamily="18" charset="0"/>
                <a:ea typeface="宋体" panose="02010600030101010101" pitchFamily="2" charset="-122"/>
              </a:rPr>
              <a:t>1</a:t>
            </a:r>
            <a:r>
              <a:rPr lang="zh-CN" altLang="zh-CN" sz="1800" dirty="0">
                <a:effectLst/>
                <a:latin typeface="Times New Roman" panose="02020603050405020304" pitchFamily="18" charset="0"/>
                <a:ea typeface="宋体" panose="02010600030101010101" pitchFamily="2" charset="-122"/>
              </a:rPr>
              <a:t>、上帝希望我们单凭信心去相信他是神，不要考虑有没有证据。</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 √） </a:t>
            </a:r>
            <a:r>
              <a:rPr lang="en-US" altLang="zh-CN" sz="1800" dirty="0">
                <a:effectLst/>
                <a:latin typeface="Times New Roman" panose="02020603050405020304" pitchFamily="18" charset="0"/>
                <a:ea typeface="宋体" panose="02010600030101010101" pitchFamily="2" charset="-122"/>
              </a:rPr>
              <a:t>2</a:t>
            </a:r>
            <a:r>
              <a:rPr lang="zh-CN" altLang="zh-CN" sz="1800" dirty="0">
                <a:effectLst/>
                <a:latin typeface="Times New Roman" panose="02020603050405020304" pitchFamily="18" charset="0"/>
                <a:ea typeface="宋体" panose="02010600030101010101" pitchFamily="2" charset="-122"/>
              </a:rPr>
              <a:t>、上帝希望我们用理性和逻辑去辨明谁是真神。</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 × ）</a:t>
            </a:r>
            <a:r>
              <a:rPr lang="en-US" altLang="zh-CN" sz="1800" dirty="0">
                <a:effectLst/>
                <a:latin typeface="Times New Roman" panose="02020603050405020304" pitchFamily="18" charset="0"/>
                <a:ea typeface="宋体" panose="02010600030101010101" pitchFamily="2" charset="-122"/>
              </a:rPr>
              <a:t>3</a:t>
            </a:r>
            <a:r>
              <a:rPr lang="zh-CN" altLang="zh-CN" sz="1800" dirty="0">
                <a:effectLst/>
                <a:latin typeface="Times New Roman" panose="02020603050405020304" pitchFamily="18" charset="0"/>
                <a:ea typeface="宋体" panose="02010600030101010101" pitchFamily="2" charset="-122"/>
              </a:rPr>
              <a:t>、圣经的大部分内容是教人如何过圣洁生活的教导。</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 √ ）</a:t>
            </a:r>
            <a:r>
              <a:rPr lang="en-US" altLang="zh-CN" sz="1800" dirty="0">
                <a:effectLst/>
                <a:latin typeface="Times New Roman" panose="02020603050405020304" pitchFamily="18" charset="0"/>
                <a:ea typeface="宋体" panose="02010600030101010101" pitchFamily="2" charset="-122"/>
              </a:rPr>
              <a:t>4</a:t>
            </a:r>
            <a:r>
              <a:rPr lang="zh-CN" altLang="zh-CN" sz="1800" dirty="0">
                <a:effectLst/>
                <a:latin typeface="Times New Roman" panose="02020603050405020304" pitchFamily="18" charset="0"/>
                <a:ea typeface="宋体" panose="02010600030101010101" pitchFamily="2" charset="-122"/>
              </a:rPr>
              <a:t>、预言是上帝留给我们辨明他是真神的方式。</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 × ）</a:t>
            </a:r>
            <a:r>
              <a:rPr lang="en-US" altLang="zh-CN" sz="1800" dirty="0">
                <a:effectLst/>
                <a:latin typeface="Times New Roman" panose="02020603050405020304" pitchFamily="18" charset="0"/>
                <a:ea typeface="宋体" panose="02010600030101010101" pitchFamily="2" charset="-122"/>
              </a:rPr>
              <a:t>5</a:t>
            </a:r>
            <a:r>
              <a:rPr lang="zh-CN" altLang="zh-CN" sz="1800" dirty="0">
                <a:effectLst/>
                <a:latin typeface="Times New Roman" panose="02020603050405020304" pitchFamily="18" charset="0"/>
                <a:ea typeface="宋体" panose="02010600030101010101" pitchFamily="2" charset="-122"/>
              </a:rPr>
              <a:t>、人也可以通过一些方式预言未来，比如算卦、算命等。</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第</a:t>
            </a:r>
            <a:r>
              <a:rPr lang="en-US" altLang="zh-CN" sz="1800" dirty="0">
                <a:effectLst/>
                <a:latin typeface="Times New Roman" panose="02020603050405020304" pitchFamily="18" charset="0"/>
                <a:ea typeface="宋体" panose="02010600030101010101" pitchFamily="2" charset="-122"/>
              </a:rPr>
              <a:t>5</a:t>
            </a:r>
            <a:r>
              <a:rPr lang="zh-CN" altLang="zh-CN" sz="1800" dirty="0">
                <a:effectLst/>
                <a:latin typeface="Times New Roman" panose="02020603050405020304" pitchFamily="18" charset="0"/>
                <a:ea typeface="宋体" panose="02010600030101010101" pitchFamily="2" charset="-122"/>
              </a:rPr>
              <a:t>点是不对的，虽然你可能会听说很多算命先生算得很准，实际上却不是这样的。</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请阅读以下材料了解占卜和巫术的本质。</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30</a:t>
            </a:fld>
            <a:endParaRPr kumimoji="1" lang="zh-CN" altLang="en-US"/>
          </a:p>
        </p:txBody>
      </p:sp>
    </p:spTree>
    <p:extLst>
      <p:ext uri="{BB962C8B-B14F-4D97-AF65-F5344CB8AC3E}">
        <p14:creationId xmlns:p14="http://schemas.microsoft.com/office/powerpoint/2010/main" val="899223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经过前面课程的学习，我们知道这个复杂精妙的宇宙一定有一位创造者。正如圣经所说的，我们一起来读</a:t>
            </a:r>
            <a:r>
              <a:rPr lang="en-US"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击）罗马书</a:t>
            </a:r>
            <a:r>
              <a:rPr lang="en-US" altLang="zh-CN" sz="1800" dirty="0">
                <a:effectLst/>
                <a:latin typeface="Times New Roman" panose="02020603050405020304" pitchFamily="18" charset="0"/>
                <a:ea typeface="宋体" panose="02010600030101010101" pitchFamily="2" charset="-122"/>
              </a:rPr>
              <a:t>1:20 </a:t>
            </a:r>
            <a:r>
              <a:rPr lang="zh-CN" altLang="zh-CN" sz="1800" dirty="0">
                <a:effectLst/>
                <a:latin typeface="Times New Roman" panose="02020603050405020304" pitchFamily="18" charset="0"/>
                <a:ea typeface="宋体" panose="02010600030101010101" pitchFamily="2" charset="-122"/>
              </a:rPr>
              <a:t>自从造天地以来，神的永能和神性是明明可知的，虽是眼不能见，但借着所造之物就可以晓得，叫人无可推诿。</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a:t>
            </a:fld>
            <a:endParaRPr kumimoji="1" lang="zh-CN" altLang="en-US"/>
          </a:p>
        </p:txBody>
      </p:sp>
    </p:spTree>
    <p:extLst>
      <p:ext uri="{BB962C8B-B14F-4D97-AF65-F5344CB8AC3E}">
        <p14:creationId xmlns:p14="http://schemas.microsoft.com/office/powerpoint/2010/main" val="27294294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342900" lvl="0" indent="-342900">
              <a:lnSpc>
                <a:spcPct val="173000"/>
              </a:lnSpc>
              <a:spcBef>
                <a:spcPts val="1300"/>
              </a:spcBef>
              <a:spcAft>
                <a:spcPts val="1300"/>
              </a:spcAft>
              <a:buFont typeface="+mj-lt"/>
              <a:buAutoNum type="arabicPeriod" startAt="3"/>
            </a:pPr>
            <a:r>
              <a:rPr lang="zh-CN" altLang="zh-CN" sz="1800" b="1" dirty="0">
                <a:effectLst/>
                <a:latin typeface="Times New Roman" panose="02020603050405020304" pitchFamily="18" charset="0"/>
                <a:ea typeface="等线" panose="02010600030101010101" pitchFamily="2" charset="-122"/>
              </a:rPr>
              <a:t>任务一：阅读材料一，完成习题</a:t>
            </a:r>
            <a:endParaRPr lang="zh-CN" altLang="zh-CN" sz="1800" b="1" dirty="0">
              <a:effectLst/>
              <a:latin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31</a:t>
            </a:fld>
            <a:endParaRPr kumimoji="1" lang="zh-CN" altLang="en-US"/>
          </a:p>
        </p:txBody>
      </p:sp>
    </p:spTree>
    <p:extLst>
      <p:ext uri="{BB962C8B-B14F-4D97-AF65-F5344CB8AC3E}">
        <p14:creationId xmlns:p14="http://schemas.microsoft.com/office/powerpoint/2010/main" val="14240123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cs typeface="Arial" panose="020B0604020202020204" pitchFamily="34" charset="0"/>
              </a:rPr>
              <a:t>回答问题：</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cs typeface="Arial" panose="020B0604020202020204" pitchFamily="34" charset="0"/>
              </a:rPr>
              <a:t>1.</a:t>
            </a:r>
            <a:r>
              <a:rPr lang="zh-CN" altLang="zh-CN" sz="1800" dirty="0">
                <a:solidFill>
                  <a:srgbClr val="000000"/>
                </a:solidFill>
                <a:effectLst/>
                <a:latin typeface="Times New Roman" panose="02020603050405020304" pitchFamily="18" charset="0"/>
                <a:ea typeface="宋体" panose="02010600030101010101" pitchFamily="2" charset="-122"/>
                <a:cs typeface="Arial" panose="020B0604020202020204" pitchFamily="34" charset="0"/>
              </a:rPr>
              <a:t>占卜和算卦靠什么能力？</a:t>
            </a:r>
            <a:r>
              <a:rPr lang="en-US" altLang="zh-CN" sz="1800" dirty="0">
                <a:effectLst/>
                <a:latin typeface="宋体" panose="02010600030101010101" pitchFamily="2" charset="-122"/>
                <a:ea typeface="等线"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zh-CN" altLang="zh-CN" sz="1800" dirty="0">
                <a:solidFill>
                  <a:srgbClr val="000000"/>
                </a:solidFill>
                <a:effectLst/>
                <a:latin typeface="Times New Roman" panose="02020603050405020304" pitchFamily="18" charset="0"/>
                <a:ea typeface="宋体" panose="02010600030101010101" pitchFamily="2" charset="-122"/>
                <a:cs typeface="Arial" panose="020B0604020202020204" pitchFamily="34" charset="0"/>
              </a:rPr>
              <a:t>（</a:t>
            </a:r>
            <a:r>
              <a:rPr lang="en-US" altLang="zh-CN" sz="1800" dirty="0">
                <a:solidFill>
                  <a:srgbClr val="000000"/>
                </a:solidFill>
                <a:effectLst/>
                <a:latin typeface="Times New Roman" panose="02020603050405020304" pitchFamily="18" charset="0"/>
                <a:ea typeface="宋体" panose="02010600030101010101" pitchFamily="2" charset="-122"/>
                <a:cs typeface="Arial" panose="020B0604020202020204" pitchFamily="34" charset="0"/>
              </a:rPr>
              <a:t>A</a:t>
            </a:r>
            <a:r>
              <a:rPr lang="zh-CN" altLang="zh-CN" sz="1800" dirty="0">
                <a:solidFill>
                  <a:srgbClr val="000000"/>
                </a:solidFill>
                <a:effectLst/>
                <a:latin typeface="Times New Roman" panose="02020603050405020304" pitchFamily="18" charset="0"/>
                <a:ea typeface="宋体" panose="02010600030101010101" pitchFamily="2" charset="-122"/>
                <a:cs typeface="Arial" panose="020B0604020202020204" pitchFamily="34" charset="0"/>
              </a:rPr>
              <a:t>、</a:t>
            </a:r>
            <a:r>
              <a:rPr lang="en-US" altLang="zh-CN" sz="1800" dirty="0">
                <a:solidFill>
                  <a:srgbClr val="000000"/>
                </a:solidFill>
                <a:effectLst/>
                <a:latin typeface="Times New Roman" panose="02020603050405020304" pitchFamily="18" charset="0"/>
                <a:ea typeface="宋体" panose="02010600030101010101" pitchFamily="2" charset="-122"/>
                <a:cs typeface="Arial" panose="020B0604020202020204" pitchFamily="34" charset="0"/>
              </a:rPr>
              <a:t>D</a:t>
            </a:r>
            <a:r>
              <a:rPr lang="zh-CN" altLang="zh-CN" sz="1800" dirty="0">
                <a:solidFill>
                  <a:srgbClr val="000000"/>
                </a:solidFill>
                <a:effectLst/>
                <a:latin typeface="Times New Roman" panose="02020603050405020304" pitchFamily="18" charset="0"/>
                <a:ea typeface="宋体" panose="02010600030101010101" pitchFamily="2" charset="-122"/>
                <a:cs typeface="Arial" panose="020B0604020202020204" pitchFamily="34" charset="0"/>
              </a:rPr>
              <a:t>）</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lphaUcPeriod"/>
            </a:pPr>
            <a:r>
              <a:rPr lang="zh-CN" altLang="zh-CN" sz="1800" dirty="0">
                <a:solidFill>
                  <a:srgbClr val="000000"/>
                </a:solidFill>
                <a:effectLst/>
                <a:latin typeface="Times New Roman" panose="02020603050405020304" pitchFamily="18" charset="0"/>
                <a:ea typeface="宋体" panose="02010600030101010101" pitchFamily="2" charset="-122"/>
                <a:cs typeface="Arial" panose="020B0604020202020204" pitchFamily="34" charset="0"/>
              </a:rPr>
              <a:t>魔鬼、邪灵</a:t>
            </a:r>
            <a:r>
              <a:rPr lang="en-US" altLang="zh-CN" sz="1800" dirty="0">
                <a:solidFill>
                  <a:srgbClr val="000000"/>
                </a:solidFill>
                <a:effectLst/>
                <a:latin typeface="Times New Roman" panose="02020603050405020304" pitchFamily="18" charset="0"/>
                <a:ea typeface="宋体" panose="02010600030101010101" pitchFamily="2" charset="-122"/>
                <a:cs typeface="Arial" panose="020B0604020202020204" pitchFamily="34" charset="0"/>
              </a:rPr>
              <a:t>		B.</a:t>
            </a:r>
            <a:r>
              <a:rPr lang="zh-CN" altLang="zh-CN" sz="1800" dirty="0">
                <a:solidFill>
                  <a:srgbClr val="000000"/>
                </a:solidFill>
                <a:effectLst/>
                <a:latin typeface="Times New Roman" panose="02020603050405020304" pitchFamily="18" charset="0"/>
                <a:ea typeface="宋体" panose="02010600030101010101" pitchFamily="2" charset="-122"/>
                <a:cs typeface="Arial" panose="020B0604020202020204" pitchFamily="34" charset="0"/>
              </a:rPr>
              <a:t>天使</a:t>
            </a:r>
            <a:r>
              <a:rPr lang="en-US" altLang="zh-CN" sz="1800" dirty="0">
                <a:solidFill>
                  <a:srgbClr val="000000"/>
                </a:solidFill>
                <a:effectLst/>
                <a:latin typeface="Times New Roman" panose="02020603050405020304" pitchFamily="18" charset="0"/>
                <a:ea typeface="宋体" panose="02010600030101010101" pitchFamily="2" charset="-122"/>
                <a:cs typeface="Arial" panose="020B0604020202020204" pitchFamily="34" charset="0"/>
              </a:rPr>
              <a:t>		C.</a:t>
            </a:r>
            <a:r>
              <a:rPr lang="zh-CN" altLang="zh-CN" sz="1800" dirty="0">
                <a:solidFill>
                  <a:srgbClr val="000000"/>
                </a:solidFill>
                <a:effectLst/>
                <a:latin typeface="Times New Roman" panose="02020603050405020304" pitchFamily="18" charset="0"/>
                <a:ea typeface="宋体" panose="02010600030101010101" pitchFamily="2" charset="-122"/>
                <a:cs typeface="Arial" panose="020B0604020202020204" pitchFamily="34" charset="0"/>
              </a:rPr>
              <a:t>上帝</a:t>
            </a:r>
            <a:r>
              <a:rPr lang="en-US" altLang="zh-CN" sz="1800" dirty="0">
                <a:solidFill>
                  <a:srgbClr val="000000"/>
                </a:solidFill>
                <a:effectLst/>
                <a:latin typeface="Times New Roman" panose="02020603050405020304" pitchFamily="18" charset="0"/>
                <a:ea typeface="宋体" panose="02010600030101010101" pitchFamily="2" charset="-122"/>
                <a:cs typeface="Arial" panose="020B0604020202020204" pitchFamily="34" charset="0"/>
              </a:rPr>
              <a:t>		D</a:t>
            </a:r>
            <a:r>
              <a:rPr lang="zh-CN" altLang="zh-CN" sz="1800" dirty="0">
                <a:solidFill>
                  <a:srgbClr val="000000"/>
                </a:solidFill>
                <a:effectLst/>
                <a:latin typeface="Times New Roman" panose="02020603050405020304" pitchFamily="18" charset="0"/>
                <a:ea typeface="宋体" panose="02010600030101010101" pitchFamily="2" charset="-122"/>
                <a:cs typeface="Arial" panose="020B0604020202020204" pitchFamily="34" charset="0"/>
              </a:rPr>
              <a:t>概率</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b="0"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32</a:t>
            </a:fld>
            <a:endParaRPr kumimoji="1" lang="zh-CN" altLang="en-US"/>
          </a:p>
        </p:txBody>
      </p:sp>
    </p:spTree>
    <p:extLst>
      <p:ext uri="{BB962C8B-B14F-4D97-AF65-F5344CB8AC3E}">
        <p14:creationId xmlns:p14="http://schemas.microsoft.com/office/powerpoint/2010/main" val="16720127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cs typeface="Arial" panose="020B0604020202020204" pitchFamily="34" charset="0"/>
              </a:rPr>
              <a:t>回答问题：</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2.</a:t>
            </a:r>
            <a:r>
              <a:rPr lang="zh-CN" altLang="zh-CN" sz="1800" dirty="0">
                <a:effectLst/>
                <a:latin typeface="Times New Roman" panose="02020603050405020304" pitchFamily="18" charset="0"/>
                <a:ea typeface="宋体" panose="02010600030101010101" pitchFamily="2" charset="-122"/>
              </a:rPr>
              <a:t>灵媒为什么会知道一些人不能知道的事情？</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endParaRPr lang="zh-CN" altLang="zh-CN" sz="1800" dirty="0">
              <a:effectLst/>
              <a:latin typeface="Times New Roman" panose="02020603050405020304" pitchFamily="18" charset="0"/>
              <a:ea typeface="等线" panose="02010600030101010101" pitchFamily="2" charset="-122"/>
            </a:endParaRPr>
          </a:p>
          <a:p>
            <a:pPr marL="533400"/>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1</a:t>
            </a:r>
            <a:r>
              <a:rPr lang="zh-CN" altLang="zh-CN" sz="1800" dirty="0">
                <a:effectLst/>
                <a:latin typeface="Times New Roman" panose="02020603050405020304" pitchFamily="18" charset="0"/>
                <a:ea typeface="宋体" panose="02010600030101010101" pitchFamily="2" charset="-122"/>
              </a:rPr>
              <a:t>）</a:t>
            </a:r>
            <a:r>
              <a:rPr lang="zh-CN" altLang="zh-CN" sz="1800" u="sng" dirty="0">
                <a:effectLst/>
                <a:latin typeface="Times New Roman" panose="02020603050405020304" pitchFamily="18" charset="0"/>
                <a:ea typeface="宋体" panose="02010600030101010101" pitchFamily="2" charset="-122"/>
              </a:rPr>
              <a:t>灵媒可以通过邪灵工作</a:t>
            </a:r>
            <a:endParaRPr lang="zh-CN" altLang="zh-CN" sz="1800" dirty="0">
              <a:effectLst/>
              <a:latin typeface="Times New Roman" panose="02020603050405020304" pitchFamily="18" charset="0"/>
              <a:ea typeface="等线" panose="02010600030101010101" pitchFamily="2" charset="-122"/>
            </a:endParaRPr>
          </a:p>
          <a:p>
            <a:pPr marL="533400"/>
            <a:r>
              <a:rPr lang="zh-CN" altLang="zh-CN" sz="1800" u="sng" dirty="0">
                <a:effectLst/>
                <a:latin typeface="Times New Roman" panose="02020603050405020304" pitchFamily="18" charset="0"/>
                <a:ea typeface="宋体" panose="02010600030101010101" pitchFamily="2" charset="-122"/>
              </a:rPr>
              <a:t>（</a:t>
            </a:r>
            <a:r>
              <a:rPr lang="en-US" altLang="zh-CN" sz="1800" u="sng" dirty="0">
                <a:effectLst/>
                <a:latin typeface="Times New Roman" panose="02020603050405020304" pitchFamily="18" charset="0"/>
                <a:ea typeface="宋体" panose="02010600030101010101" pitchFamily="2" charset="-122"/>
              </a:rPr>
              <a:t>2</a:t>
            </a:r>
            <a:r>
              <a:rPr lang="zh-CN" altLang="zh-CN" sz="1800" u="sng" dirty="0">
                <a:effectLst/>
                <a:latin typeface="Times New Roman" panose="02020603050405020304" pitchFamily="18" charset="0"/>
                <a:ea typeface="宋体" panose="02010600030101010101" pitchFamily="2" charset="-122"/>
              </a:rPr>
              <a:t>）邪灵知道人私密的事情（它们可以窥探人私下的活动也可以看到远方的事情和很久之前发生的事情）。</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33</a:t>
            </a:fld>
            <a:endParaRPr kumimoji="1" lang="zh-CN" altLang="en-US"/>
          </a:p>
        </p:txBody>
      </p:sp>
    </p:spTree>
    <p:extLst>
      <p:ext uri="{BB962C8B-B14F-4D97-AF65-F5344CB8AC3E}">
        <p14:creationId xmlns:p14="http://schemas.microsoft.com/office/powerpoint/2010/main" val="11775248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zh-TW" altLang="zh-CN" sz="1800" b="1" dirty="0">
                <a:effectLst/>
                <a:latin typeface="Times New Roman" panose="02020603050405020304" pitchFamily="18" charset="0"/>
                <a:ea typeface="宋体" panose="02010600030101010101" pitchFamily="2" charset="-122"/>
              </a:rPr>
              <a:t>4. 老师讲解</a:t>
            </a:r>
            <a:r>
              <a:rPr lang="zh-CN" altLang="zh-CN" sz="1800" b="1" dirty="0">
                <a:effectLst/>
                <a:latin typeface="Times New Roman" panose="02020603050405020304" pitchFamily="18" charset="0"/>
                <a:ea typeface="宋体" panose="02010600030101010101" pitchFamily="2" charset="-122"/>
              </a:rPr>
              <a:t>：占卜和算卦</a:t>
            </a:r>
            <a:endParaRPr lang="zh-CN" altLang="zh-CN" sz="1800" b="1" dirty="0">
              <a:effectLst/>
              <a:latin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rPr>
              <a:t>现在，不少年轻人赶时髦，玩塔罗牌、网络算卦改运等，这些做法都有通灵交鬼的危险。跟灵界的邪灵来往非常危险，得罪上帝，千万不要尝试。</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34</a:t>
            </a:fld>
            <a:endParaRPr kumimoji="1" lang="zh-CN" altLang="en-US"/>
          </a:p>
        </p:txBody>
      </p:sp>
    </p:spTree>
    <p:extLst>
      <p:ext uri="{BB962C8B-B14F-4D97-AF65-F5344CB8AC3E}">
        <p14:creationId xmlns:p14="http://schemas.microsoft.com/office/powerpoint/2010/main" val="30865163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总之，邪灵只能用一些手段骗人，它们不能圣经那样，把几百甚至几千年之后的事情提前写下来，后面让预言的事情像当初写下的那样成就。</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35</a:t>
            </a:fld>
            <a:endParaRPr kumimoji="1" lang="zh-CN" altLang="en-US"/>
          </a:p>
        </p:txBody>
      </p:sp>
    </p:spTree>
    <p:extLst>
      <p:ext uri="{BB962C8B-B14F-4D97-AF65-F5344CB8AC3E}">
        <p14:creationId xmlns:p14="http://schemas.microsoft.com/office/powerpoint/2010/main" val="28252487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我们再来回顾一下证实圣经是真理的三个步骤：</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pPr>
            <a:r>
              <a:rPr lang="zh-CN" altLang="zh-CN" sz="1800" dirty="0">
                <a:effectLst/>
                <a:latin typeface="Times New Roman" panose="02020603050405020304" pitchFamily="18" charset="0"/>
                <a:ea typeface="宋体" panose="02010600030101010101" pitchFamily="2" charset="-122"/>
              </a:rPr>
              <a:t>自然界证实存在一位超自然的，全能的创造主；</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pPr>
            <a:r>
              <a:rPr lang="zh-CN" altLang="zh-CN" sz="1800" dirty="0">
                <a:effectLst/>
                <a:latin typeface="Times New Roman" panose="02020603050405020304" pitchFamily="18" charset="0"/>
                <a:ea typeface="宋体" panose="02010600030101010101" pitchFamily="2" charset="-122"/>
              </a:rPr>
              <a:t>历史学和考古学表明圣经的记载是真实准确的。</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pPr>
            <a:r>
              <a:rPr lang="zh-CN" altLang="zh-CN" sz="1800" dirty="0">
                <a:effectLst/>
                <a:latin typeface="Times New Roman" panose="02020603050405020304" pitchFamily="18" charset="0"/>
                <a:ea typeface="宋体" panose="02010600030101010101" pitchFamily="2" charset="-122"/>
              </a:rPr>
              <a:t>圣经记载的预言表明圣经的神就是真神。</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大家要记住，上帝不希望我们盲目地相信，他不但赐给我们有理性，能思考和分析的能力，也赐给我们丰富的证据，有自然科学、历史学、考古学和预言等，让我们可以确定圣经中的耶和华就是创造宇宙的真神，确定圣经是造物主的启示。</a:t>
            </a:r>
            <a:endParaRPr lang="zh-CN" altLang="zh-CN" sz="1800" dirty="0">
              <a:effectLst/>
              <a:latin typeface="Times New Roman" panose="02020603050405020304" pitchFamily="18" charset="0"/>
              <a:ea typeface="等线" panose="02010600030101010101" pitchFamily="2" charset="-122"/>
            </a:endParaRPr>
          </a:p>
          <a:p>
            <a:endParaRPr lang="en-US" altLang="zh-CN" sz="1800"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36</a:t>
            </a:fld>
            <a:endParaRPr kumimoji="1" lang="zh-CN" altLang="en-US"/>
          </a:p>
        </p:txBody>
      </p:sp>
    </p:spTree>
    <p:extLst>
      <p:ext uri="{BB962C8B-B14F-4D97-AF65-F5344CB8AC3E}">
        <p14:creationId xmlns:p14="http://schemas.microsoft.com/office/powerpoint/2010/main" val="23458657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en-US" altLang="zh-CN" sz="1800" b="1" dirty="0">
                <a:effectLst/>
                <a:latin typeface="宋体" panose="02010600030101010101" pitchFamily="2" charset="-122"/>
              </a:rPr>
              <a:t>6.</a:t>
            </a:r>
            <a:r>
              <a:rPr lang="zh-TW" altLang="zh-CN" sz="1800" b="1" dirty="0">
                <a:effectLst/>
                <a:latin typeface="Times New Roman" panose="02020603050405020304" pitchFamily="18" charset="0"/>
                <a:ea typeface="宋体" panose="02010600030101010101" pitchFamily="2" charset="-122"/>
              </a:rPr>
              <a:t>老师讲解：上帝是“排他”和“自私”的吗？</a:t>
            </a:r>
            <a:endParaRPr lang="zh-CN" altLang="zh-CN" sz="1800" b="1" dirty="0">
              <a:effectLst/>
              <a:latin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rPr>
              <a:t>圣经不仅说耶和华是创造宇宙的真神，而且反复强调只有他是真神，是独一无二的真神。</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击）以赛亚书</a:t>
            </a:r>
            <a:r>
              <a:rPr lang="en-US" altLang="zh-CN" sz="1800" dirty="0">
                <a:effectLst/>
                <a:latin typeface="Times New Roman" panose="02020603050405020304" pitchFamily="18" charset="0"/>
                <a:ea typeface="宋体" panose="02010600030101010101" pitchFamily="2" charset="-122"/>
              </a:rPr>
              <a:t>45:21-22</a:t>
            </a:r>
            <a:r>
              <a:rPr lang="zh-CN" altLang="zh-CN" sz="1800" dirty="0">
                <a:effectLst/>
                <a:latin typeface="Times New Roman" panose="02020603050405020304" pitchFamily="18" charset="0"/>
                <a:ea typeface="宋体" panose="02010600030101010101" pitchFamily="2" charset="-122"/>
              </a:rPr>
              <a:t>除了我以外，再没有神！……地极的人都当仰望我，就必得救。因为我是神，再没有别神！</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37</a:t>
            </a:fld>
            <a:endParaRPr kumimoji="1" lang="zh-CN" altLang="en-US"/>
          </a:p>
        </p:txBody>
      </p:sp>
    </p:spTree>
    <p:extLst>
      <p:ext uri="{BB962C8B-B14F-4D97-AF65-F5344CB8AC3E}">
        <p14:creationId xmlns:p14="http://schemas.microsoft.com/office/powerpoint/2010/main" val="17696682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因为只有一位真神，那么理所当然就不应该拜其他的假神。因此，上帝在十大诫命要求我们只能拜他：</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击）出埃及记</a:t>
            </a:r>
            <a:r>
              <a:rPr lang="en-US" altLang="zh-CN" sz="1800" dirty="0">
                <a:effectLst/>
                <a:latin typeface="Times New Roman" panose="02020603050405020304" pitchFamily="18" charset="0"/>
                <a:ea typeface="宋体" panose="02010600030101010101" pitchFamily="2" charset="-122"/>
              </a:rPr>
              <a:t>20:2-3</a:t>
            </a:r>
            <a:r>
              <a:rPr lang="zh-CN" altLang="zh-CN" sz="1800" dirty="0">
                <a:effectLst/>
                <a:latin typeface="Times New Roman" panose="02020603050405020304" pitchFamily="18" charset="0"/>
                <a:ea typeface="宋体" panose="02010600030101010101" pitchFamily="2" charset="-122"/>
              </a:rPr>
              <a:t>我是耶和华你的神</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除了我以外，你不可有别的神。</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38</a:t>
            </a:fld>
            <a:endParaRPr kumimoji="1" lang="zh-CN" altLang="en-US"/>
          </a:p>
        </p:txBody>
      </p:sp>
    </p:spTree>
    <p:extLst>
      <p:ext uri="{BB962C8B-B14F-4D97-AF65-F5344CB8AC3E}">
        <p14:creationId xmlns:p14="http://schemas.microsoft.com/office/powerpoint/2010/main" val="7097255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你们有没有听说一些非基督徒批评基督教？说基督教这么排斥其他宗教，不太好。他们会说，其他宗教都能彼此包容，比如，佛教都说耶稣也是一个佛或菩萨；印度教说耶稣是众神之一。</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击）但基督教坚持称只有圣经的耶和华是真神，其它都不是。基督教这么排他，是不是太狭隘了？</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39</a:t>
            </a:fld>
            <a:endParaRPr kumimoji="1" lang="zh-CN" altLang="en-US"/>
          </a:p>
        </p:txBody>
      </p:sp>
    </p:spTree>
    <p:extLst>
      <p:ext uri="{BB962C8B-B14F-4D97-AF65-F5344CB8AC3E}">
        <p14:creationId xmlns:p14="http://schemas.microsoft.com/office/powerpoint/2010/main" val="42698189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等线" panose="02010600030101010101" pitchFamily="2" charset="-122"/>
              </a:rPr>
              <a:t>6.1.</a:t>
            </a:r>
            <a:r>
              <a:rPr lang="zh-CN" altLang="zh-CN" sz="1800" b="1" dirty="0">
                <a:effectLst/>
                <a:latin typeface="Times New Roman" panose="02020603050405020304" pitchFamily="18" charset="0"/>
                <a:ea typeface="宋体" panose="02010600030101010101" pitchFamily="2" charset="-122"/>
              </a:rPr>
              <a:t>客观事实绝大部分具有排他性</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其实客观事实绝大部分是排他的，什么意思呢？客观就是指不按照我们的想法定义，排他说明唯一性；只有一个是真的，其他都是假的。</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你们能想到有哪些事情，是客观的或者排他的吗？（可以稍作讨论）</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40</a:t>
            </a:fld>
            <a:endParaRPr kumimoji="1" lang="zh-CN" altLang="en-US"/>
          </a:p>
        </p:txBody>
      </p:sp>
    </p:spTree>
    <p:extLst>
      <p:ext uri="{BB962C8B-B14F-4D97-AF65-F5344CB8AC3E}">
        <p14:creationId xmlns:p14="http://schemas.microsoft.com/office/powerpoint/2010/main" val="4049831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好了，既然存在一位创造者，这位创造者究竟是谁呢？</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lphaUcPeriod"/>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穆罕默德的真主</a:t>
            </a:r>
          </a:p>
          <a:p>
            <a:pPr marL="342900" lvl="0" indent="-342900">
              <a:buFont typeface="+mj-lt"/>
              <a:buAutoNum type="alphaUcPeriod"/>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地外智慧</a:t>
            </a:r>
          </a:p>
          <a:p>
            <a:pPr marL="342900" lvl="0" indent="-342900">
              <a:buFont typeface="+mj-lt"/>
              <a:buAutoNum type="alphaUcPeriod"/>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圣经中的耶和华上帝</a:t>
            </a:r>
          </a:p>
          <a:p>
            <a:pPr marL="342900" lvl="0" indent="-342900">
              <a:buFont typeface="+mj-lt"/>
              <a:buAutoNum type="alphaUcPeriod"/>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观音菩萨</a:t>
            </a:r>
          </a:p>
          <a:p>
            <a:pPr marL="342900" lvl="0" indent="-342900">
              <a:buFont typeface="+mj-lt"/>
              <a:buAutoNum type="alphaUcPeriod"/>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不知道</a:t>
            </a: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答案是</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en-US" altLang="zh-CN" sz="1800" dirty="0">
                <a:effectLst/>
                <a:latin typeface="Times New Roman" panose="02020603050405020304" pitchFamily="18" charset="0"/>
                <a:ea typeface="宋体" panose="02010600030101010101" pitchFamily="2" charset="-122"/>
              </a:rPr>
              <a:t>C.</a:t>
            </a:r>
            <a:r>
              <a:rPr lang="en-US" altLang="zh-CN" sz="1800" dirty="0">
                <a:effectLst/>
                <a:latin typeface="Times New Roman" panose="02020603050405020304" pitchFamily="18" charset="0"/>
                <a:ea typeface="等线" panose="02010600030101010101" pitchFamily="2" charset="-122"/>
              </a:rPr>
              <a:t> </a:t>
            </a:r>
            <a:r>
              <a:rPr lang="zh-CN" altLang="zh-CN" sz="1800" dirty="0">
                <a:effectLst/>
                <a:latin typeface="Times New Roman" panose="02020603050405020304" pitchFamily="18" charset="0"/>
                <a:ea typeface="宋体" panose="02010600030101010101" pitchFamily="2" charset="-122"/>
              </a:rPr>
              <a:t>圣经中的耶和华上帝。非常正确，你们都会选圣经中的耶和华上帝。那么，我们怎么能证明这一点呢？</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a:t>
            </a:fld>
            <a:endParaRPr kumimoji="1" lang="zh-CN" altLang="en-US"/>
          </a:p>
        </p:txBody>
      </p:sp>
    </p:spTree>
    <p:extLst>
      <p:ext uri="{BB962C8B-B14F-4D97-AF65-F5344CB8AC3E}">
        <p14:creationId xmlns:p14="http://schemas.microsoft.com/office/powerpoint/2010/main" val="31961807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老师来考考大家。</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判断下列选项是不是客观、排他的？</a:t>
            </a:r>
            <a:endParaRPr lang="zh-CN" altLang="zh-CN" sz="1800" dirty="0">
              <a:effectLst/>
              <a:latin typeface="Times New Roman" panose="02020603050405020304" pitchFamily="18" charset="0"/>
              <a:ea typeface="等线" panose="02010600030101010101" pitchFamily="2" charset="-122"/>
            </a:endParaRPr>
          </a:p>
          <a:p>
            <a:pPr marL="342900" lvl="0" indent="-342900">
              <a:tabLst>
                <a:tab pos="457200" algn="l"/>
              </a:tabLst>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李白是《静夜思》的作者</a:t>
            </a:r>
          </a:p>
          <a:p>
            <a:pPr marL="457200"/>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(P </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击）答案：（客观、排他）</a:t>
            </a:r>
          </a:p>
          <a:p>
            <a:pPr marL="342900" lvl="0" indent="-342900">
              <a:tabLst>
                <a:tab pos="457200" algn="l"/>
              </a:tabLst>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李白的诗很美</a:t>
            </a:r>
          </a:p>
          <a:p>
            <a:pPr marL="457200"/>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(P </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击）答案：（非客观、不排他）</a:t>
            </a:r>
          </a:p>
          <a:p>
            <a:pPr marL="342900" lvl="0" indent="-342900">
              <a:tabLst>
                <a:tab pos="457200" algn="l"/>
              </a:tabLst>
            </a:pP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2+2=4</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pPr marL="457200"/>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(P </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击）答案：（客观、排他）</a:t>
            </a:r>
          </a:p>
          <a:p>
            <a:pPr marL="342900" lvl="0" indent="-342900">
              <a:tabLst>
                <a:tab pos="457200" algn="l"/>
              </a:tabLst>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数字</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是偶数</a:t>
            </a:r>
          </a:p>
          <a:p>
            <a:pPr marL="457200"/>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(P </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击）答案：（客观、不排他，因为有其他数字也是偶数）</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rPr>
              <a:t>现在明白客观和排他是什么意思了吗？我们的生活中有许多重要的事实也是客观的、排他的。如果你忽略或不接受，你会遇到麻烦，甚至会伤害自己。我们来看几个日常的例子，就容易明白了。</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41</a:t>
            </a:fld>
            <a:endParaRPr kumimoji="1" lang="zh-CN" altLang="en-US"/>
          </a:p>
        </p:txBody>
      </p:sp>
    </p:spTree>
    <p:extLst>
      <p:ext uri="{BB962C8B-B14F-4D97-AF65-F5344CB8AC3E}">
        <p14:creationId xmlns:p14="http://schemas.microsoft.com/office/powerpoint/2010/main" val="14991794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比如，在地球上，我们都受到一个向下的力的作用，称为万有引力。万有引力只向下，不是向东也不是向西。你如果不接受这个客观事实，下楼不走楼梯，走窗口，会怎么样？</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42</a:t>
            </a:fld>
            <a:endParaRPr kumimoji="1" lang="zh-CN" altLang="en-US"/>
          </a:p>
        </p:txBody>
      </p:sp>
    </p:spTree>
    <p:extLst>
      <p:ext uri="{BB962C8B-B14F-4D97-AF65-F5344CB8AC3E}">
        <p14:creationId xmlns:p14="http://schemas.microsoft.com/office/powerpoint/2010/main" val="10245617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再比如，银行只接受真钞，不接受假币。你拿着假币去存银行，让银行包容你，接受你的假币，可以吗？我们在钱财上，都不能接受虚假，那么在关乎永恒生命的真理上，就更加不能接受虚假了！</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43</a:t>
            </a:fld>
            <a:endParaRPr kumimoji="1" lang="zh-CN" altLang="en-US"/>
          </a:p>
        </p:txBody>
      </p:sp>
    </p:spTree>
    <p:extLst>
      <p:ext uri="{BB962C8B-B14F-4D97-AF65-F5344CB8AC3E}">
        <p14:creationId xmlns:p14="http://schemas.microsoft.com/office/powerpoint/2010/main" val="22635225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等线" panose="02010600030101010101" pitchFamily="2" charset="-122"/>
              </a:rPr>
              <a:t>6.2.</a:t>
            </a:r>
            <a:r>
              <a:rPr lang="zh-CN" altLang="zh-CN" sz="1800" b="1" dirty="0">
                <a:effectLst/>
                <a:latin typeface="Times New Roman" panose="02020603050405020304" pitchFamily="18" charset="0"/>
                <a:ea typeface="宋体" panose="02010600030101010101" pitchFamily="2" charset="-122"/>
              </a:rPr>
              <a:t>真实与虚假不能兼容</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圣经告诉我们：</a:t>
            </a:r>
          </a:p>
          <a:p>
            <a:r>
              <a:rPr lang="zh-CN" altLang="zh-CN" sz="1800" dirty="0">
                <a:effectLst/>
                <a:latin typeface="Times New Roman" panose="02020603050405020304" pitchFamily="18" charset="0"/>
                <a:ea typeface="宋体" panose="02010600030101010101" pitchFamily="2" charset="-122"/>
              </a:rPr>
              <a:t>哥林多后书</a:t>
            </a:r>
            <a:r>
              <a:rPr lang="en-US" altLang="zh-CN" sz="1800" dirty="0">
                <a:effectLst/>
                <a:latin typeface="Times New Roman" panose="02020603050405020304" pitchFamily="18" charset="0"/>
                <a:ea typeface="宋体" panose="02010600030101010101" pitchFamily="2" charset="-122"/>
              </a:rPr>
              <a:t>6:14…… </a:t>
            </a:r>
            <a:r>
              <a:rPr lang="zh-CN" altLang="zh-CN" sz="1800" dirty="0">
                <a:effectLst/>
                <a:latin typeface="Times New Roman" panose="02020603050405020304" pitchFamily="18" charset="0"/>
                <a:ea typeface="宋体" panose="02010600030101010101" pitchFamily="2" charset="-122"/>
              </a:rPr>
              <a:t>光明和黑暗有甚么相通呢？</a:t>
            </a:r>
            <a:r>
              <a:rPr lang="en-US" altLang="zh-CN" sz="1800" dirty="0">
                <a:effectLst/>
                <a:latin typeface="Times New Roman" panose="02020603050405020304" pitchFamily="18" charset="0"/>
                <a:ea typeface="宋体" panose="02010600030101010101" pitchFamily="2" charset="-122"/>
              </a:rPr>
              <a:t>15</a:t>
            </a:r>
            <a:r>
              <a:rPr lang="zh-CN" altLang="zh-CN" sz="1800" dirty="0">
                <a:effectLst/>
                <a:latin typeface="Times New Roman" panose="02020603050405020304" pitchFamily="18" charset="0"/>
                <a:ea typeface="宋体" panose="02010600030101010101" pitchFamily="2" charset="-122"/>
              </a:rPr>
              <a:t>基督和彼列【撒旦的别名】有甚么相和呢？</a:t>
            </a:r>
            <a:r>
              <a:rPr lang="en-US" altLang="zh-CN" sz="1800" dirty="0">
                <a:effectLst/>
                <a:latin typeface="Times New Roman" panose="02020603050405020304" pitchFamily="18" charset="0"/>
                <a:ea typeface="宋体" panose="02010600030101010101" pitchFamily="2" charset="-122"/>
              </a:rPr>
              <a:t>…… 16</a:t>
            </a:r>
            <a:r>
              <a:rPr lang="zh-CN" altLang="zh-CN" sz="1800" dirty="0">
                <a:effectLst/>
                <a:latin typeface="Times New Roman" panose="02020603050405020304" pitchFamily="18" charset="0"/>
                <a:ea typeface="宋体" panose="02010600030101010101" pitchFamily="2" charset="-122"/>
              </a:rPr>
              <a:t>神的殿和偶像有甚么相同呢？</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客观事实是，创造天地的上帝是独一的真神，其它都不是，若将人造的偶像，包括进化论，用来代替神，就会得罪真神，让你走向灭亡。因此不能包容！</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44</a:t>
            </a:fld>
            <a:endParaRPr kumimoji="1" lang="zh-CN" altLang="en-US"/>
          </a:p>
        </p:txBody>
      </p:sp>
    </p:spTree>
    <p:extLst>
      <p:ext uri="{BB962C8B-B14F-4D97-AF65-F5344CB8AC3E}">
        <p14:creationId xmlns:p14="http://schemas.microsoft.com/office/powerpoint/2010/main" val="9445439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耶和华坚持每个人都只能承认他是真神，相信他，这算自私吗？不是的。这好比你的父亲坚持要你承认他是你的唯一父亲一样，因为这就是事实，绝对不是自私！上帝本来就是创造者，是他创造了我们，他不仅创造了我们，还爱我们。如果我们否认这点，这当然会大大地得罪上帝。这就好像，父母亲手把我们养大，我们却不认父母，这合理吗？这是大逆不道。</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45</a:t>
            </a:fld>
            <a:endParaRPr kumimoji="1" lang="zh-CN" altLang="en-US"/>
          </a:p>
        </p:txBody>
      </p:sp>
    </p:spTree>
    <p:extLst>
      <p:ext uri="{BB962C8B-B14F-4D97-AF65-F5344CB8AC3E}">
        <p14:creationId xmlns:p14="http://schemas.microsoft.com/office/powerpoint/2010/main" val="18322336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再说，神是真实存在的，他不会因为你不信就不存在了。你们常听人说：“信则有，不信则无”，这是错的，是掩耳盗铃。</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46</a:t>
            </a:fld>
            <a:endParaRPr kumimoji="1" lang="zh-CN" altLang="en-US"/>
          </a:p>
        </p:txBody>
      </p:sp>
    </p:spTree>
    <p:extLst>
      <p:ext uri="{BB962C8B-B14F-4D97-AF65-F5344CB8AC3E}">
        <p14:creationId xmlns:p14="http://schemas.microsoft.com/office/powerpoint/2010/main" val="10267861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就像路上的交通灯一样，不管你有没有看见，它都在，你闯了红灯就会受罚，甚至会受伤，到时你不能对交警说因为我没看到是红灯，所以你不该罚我。</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47</a:t>
            </a:fld>
            <a:endParaRPr kumimoji="1" lang="zh-CN" altLang="en-US"/>
          </a:p>
        </p:txBody>
      </p:sp>
    </p:spTree>
    <p:extLst>
      <p:ext uri="{BB962C8B-B14F-4D97-AF65-F5344CB8AC3E}">
        <p14:creationId xmlns:p14="http://schemas.microsoft.com/office/powerpoint/2010/main" val="10852023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同样，我们每一次犯罪，每一次不听话、撒谎、嫉妒、骂人，都有一笔账记录在上帝的本子上。真神也不会因为你不愿意面对他，他就不审判你的罪。</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48</a:t>
            </a:fld>
            <a:endParaRPr kumimoji="1" lang="zh-CN" altLang="en-US"/>
          </a:p>
        </p:txBody>
      </p:sp>
    </p:spTree>
    <p:extLst>
      <p:ext uri="{BB962C8B-B14F-4D97-AF65-F5344CB8AC3E}">
        <p14:creationId xmlns:p14="http://schemas.microsoft.com/office/powerpoint/2010/main" val="40096725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en-US" altLang="zh-CN" sz="1800" b="1" dirty="0">
                <a:effectLst/>
                <a:latin typeface="宋体" panose="02010600030101010101" pitchFamily="2" charset="-122"/>
              </a:rPr>
              <a:t>7.</a:t>
            </a:r>
            <a:r>
              <a:rPr lang="zh-TW" altLang="zh-CN" sz="1800" b="1" dirty="0">
                <a:effectLst/>
                <a:latin typeface="Times New Roman" panose="02020603050405020304" pitchFamily="18" charset="0"/>
                <a:ea typeface="宋体" panose="02010600030101010101" pitchFamily="2" charset="-122"/>
              </a:rPr>
              <a:t>老师讲解：所有宗教都殊途同归吗？</a:t>
            </a:r>
            <a:endParaRPr lang="zh-CN" altLang="zh-CN" sz="1800" b="1" dirty="0">
              <a:effectLst/>
              <a:latin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rPr>
              <a:t>我们再来看这节课的最后一个问题：所有宗教都差不多，都是劝人向善，你认为这种说法正确吗？稍微了解一下，就可以知道各个宗教的差异很大！</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49</a:t>
            </a:fld>
            <a:endParaRPr kumimoji="1" lang="zh-CN" altLang="en-US"/>
          </a:p>
        </p:txBody>
      </p:sp>
    </p:spTree>
    <p:extLst>
      <p:ext uri="{BB962C8B-B14F-4D97-AF65-F5344CB8AC3E}">
        <p14:creationId xmlns:p14="http://schemas.microsoft.com/office/powerpoint/2010/main" val="31930988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tabLst>
                <a:tab pos="3454400" algn="l"/>
              </a:tabLst>
            </a:pPr>
            <a:r>
              <a:rPr lang="zh-TW" altLang="zh-CN" sz="1800" b="1" dirty="0">
                <a:effectLst/>
                <a:latin typeface="Times New Roman" panose="02020603050405020304" pitchFamily="18" charset="0"/>
              </a:rPr>
              <a:t>8. </a:t>
            </a:r>
            <a:r>
              <a:rPr lang="zh-CN" altLang="zh-CN" sz="1800" b="1" dirty="0">
                <a:effectLst/>
                <a:latin typeface="Times New Roman" panose="02020603050405020304" pitchFamily="18" charset="0"/>
                <a:ea typeface="等线" panose="02010600030101010101" pitchFamily="2" charset="-122"/>
              </a:rPr>
              <a:t>任务二：分组讨论各宗教的差异</a:t>
            </a:r>
            <a:endParaRPr lang="zh-CN" altLang="zh-CN" sz="1800" b="1" dirty="0">
              <a:effectLst/>
              <a:latin typeface="Times New Roman" panose="02020603050405020304" pitchFamily="18" charset="0"/>
            </a:endParaRP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请同学们分成小组，按照这几个方面讨论印度教、佛教、伊斯兰教和基督教之间区别：</a:t>
            </a:r>
          </a:p>
          <a:p>
            <a:pPr marL="342900" lvl="0" indent="-342900">
              <a:buFont typeface="+mj-lt"/>
              <a:buAutoNum type="arabicPeriod"/>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拜几位神（印度教</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佛教</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多位</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伊斯兰教</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基督教</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一位）</a:t>
            </a:r>
          </a:p>
          <a:p>
            <a:pPr marL="342900" lvl="0" indent="-342900">
              <a:buFont typeface="+mj-lt"/>
              <a:buAutoNum type="arabicPeriod"/>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神有没有塑像，可不可以拜神的像</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（印度教</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佛教</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可以拜</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伊斯兰教</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基督教</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禁止拜）</a:t>
            </a:r>
          </a:p>
          <a:p>
            <a:pPr marL="342900" lvl="0" indent="-342900">
              <a:buFont typeface="+mj-lt"/>
              <a:buAutoNum type="arabicPeriod"/>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耶稣是谁</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（基督教</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神的独生子</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印度教</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众神之一</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伊斯兰教</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一位先知</a:t>
            </a:r>
          </a:p>
          <a:p>
            <a:pPr marL="342900" lvl="0" indent="-342900">
              <a:buFont typeface="+mj-lt"/>
              <a:buAutoNum type="arabicPeriod"/>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人死后灵魂去哪里</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（印度教和佛教</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轮回</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伊斯兰教</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基督教</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无轮回）</a:t>
            </a:r>
          </a:p>
          <a:p>
            <a:pPr marL="342900" lvl="0" indent="-342900">
              <a:buFont typeface="+mj-lt"/>
              <a:buAutoNum type="arabicPeriod"/>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人靠什么得救</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（伊斯兰教</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履行宗教义务并且信靠</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佛教</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戒欲开悟</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基督教</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相信耶稣）</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50</a:t>
            </a:fld>
            <a:endParaRPr kumimoji="1" lang="zh-CN" altLang="en-US"/>
          </a:p>
        </p:txBody>
      </p:sp>
    </p:spTree>
    <p:extLst>
      <p:ext uri="{BB962C8B-B14F-4D97-AF65-F5344CB8AC3E}">
        <p14:creationId xmlns:p14="http://schemas.microsoft.com/office/powerpoint/2010/main" val="122280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你或许会说，圣经第一句话不就告诉我们了吗？是上帝创造天地呀。</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创世记</a:t>
            </a:r>
            <a:r>
              <a:rPr lang="en-US" altLang="zh-CN" sz="1800" dirty="0">
                <a:effectLst/>
                <a:latin typeface="Times New Roman" panose="02020603050405020304" pitchFamily="18" charset="0"/>
                <a:ea typeface="宋体" panose="02010600030101010101" pitchFamily="2" charset="-122"/>
              </a:rPr>
              <a:t>1</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1</a:t>
            </a:r>
            <a:r>
              <a:rPr lang="zh-CN" altLang="zh-CN" sz="1800" dirty="0">
                <a:effectLst/>
                <a:latin typeface="Times New Roman" panose="02020603050405020304" pitchFamily="18" charset="0"/>
                <a:ea typeface="宋体" panose="02010600030101010101" pitchFamily="2" charset="-122"/>
              </a:rPr>
              <a:t>起初，上帝创造天地。</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没错，而且圣经还在其他地方不断地强调，耶和华上帝是宇宙的创造者。</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a:t>
            </a:fld>
            <a:endParaRPr kumimoji="1" lang="zh-CN" altLang="en-US"/>
          </a:p>
        </p:txBody>
      </p:sp>
    </p:spTree>
    <p:extLst>
      <p:ext uri="{BB962C8B-B14F-4D97-AF65-F5344CB8AC3E}">
        <p14:creationId xmlns:p14="http://schemas.microsoft.com/office/powerpoint/2010/main" val="6518176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tabLst>
                <a:tab pos="3454400" algn="l"/>
              </a:tabLst>
            </a:pPr>
            <a:r>
              <a:rPr lang="zh-TW" altLang="zh-CN" sz="1800" b="1" dirty="0">
                <a:effectLst/>
                <a:latin typeface="Times New Roman" panose="02020603050405020304" pitchFamily="18" charset="0"/>
              </a:rPr>
              <a:t>9. </a:t>
            </a:r>
            <a:r>
              <a:rPr lang="zh-CN" altLang="zh-CN" sz="1800" b="1" dirty="0">
                <a:effectLst/>
                <a:latin typeface="Times New Roman" panose="02020603050405020304" pitchFamily="18" charset="0"/>
                <a:ea typeface="等线" panose="02010600030101010101" pitchFamily="2" charset="-122"/>
              </a:rPr>
              <a:t>老师讲解：各宗教的巨大差异</a:t>
            </a:r>
            <a:endParaRPr lang="zh-CN" altLang="zh-CN" sz="1800" b="1" dirty="0">
              <a:effectLst/>
              <a:latin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rPr>
              <a:t>现在，大家讨论地怎么样？我们一起来总结一下：</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印度教、佛教相信很多位神或佛，但是伊斯兰教、基督教只相信一位神。</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51</a:t>
            </a:fld>
            <a:endParaRPr kumimoji="1" lang="zh-CN" altLang="en-US"/>
          </a:p>
        </p:txBody>
      </p:sp>
    </p:spTree>
    <p:extLst>
      <p:ext uri="{BB962C8B-B14F-4D97-AF65-F5344CB8AC3E}">
        <p14:creationId xmlns:p14="http://schemas.microsoft.com/office/powerpoint/2010/main" val="37581904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伊斯兰教相信神是一位一体的，不能说耶稣是圣子，神不可能有儿子。基督教相信神是三位一体的，圣父、圣子、圣灵都是神。</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52</a:t>
            </a:fld>
            <a:endParaRPr kumimoji="1" lang="zh-CN" altLang="en-US"/>
          </a:p>
        </p:txBody>
      </p:sp>
    </p:spTree>
    <p:extLst>
      <p:ext uri="{BB962C8B-B14F-4D97-AF65-F5344CB8AC3E}">
        <p14:creationId xmlns:p14="http://schemas.microsoft.com/office/powerpoint/2010/main" val="19085280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印度教、佛教拜很多神像，但伊斯兰教、基督教禁止拜神像。</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53</a:t>
            </a:fld>
            <a:endParaRPr kumimoji="1" lang="zh-CN" altLang="en-US"/>
          </a:p>
        </p:txBody>
      </p:sp>
    </p:spTree>
    <p:extLst>
      <p:ext uri="{BB962C8B-B14F-4D97-AF65-F5344CB8AC3E}">
        <p14:creationId xmlns:p14="http://schemas.microsoft.com/office/powerpoint/2010/main" val="12418651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印度教相信耶稣是多位神中的一位，伊斯兰教称耶稣只是一位先知。基督教坚持耶稣是神独一的儿子。</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54</a:t>
            </a:fld>
            <a:endParaRPr kumimoji="1" lang="zh-CN" altLang="en-US"/>
          </a:p>
        </p:txBody>
      </p:sp>
    </p:spTree>
    <p:extLst>
      <p:ext uri="{BB962C8B-B14F-4D97-AF65-F5344CB8AC3E}">
        <p14:creationId xmlns:p14="http://schemas.microsoft.com/office/powerpoint/2010/main" val="15716476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印度教和佛教相信有轮回，而伊斯兰教、基督教相信人的灵魂不会轮回，只会去天堂或地狱。</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55</a:t>
            </a:fld>
            <a:endParaRPr kumimoji="1" lang="zh-CN" altLang="en-US"/>
          </a:p>
        </p:txBody>
      </p:sp>
    </p:spTree>
    <p:extLst>
      <p:ext uri="{BB962C8B-B14F-4D97-AF65-F5344CB8AC3E}">
        <p14:creationId xmlns:p14="http://schemas.microsoft.com/office/powerpoint/2010/main" val="28285396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佛教称要靠戒除欲望和开悟才能得救，伊斯兰教相信得救要靠履行宗教义务，基督教说信靠主耶稣就能得救。</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56</a:t>
            </a:fld>
            <a:endParaRPr kumimoji="1" lang="zh-CN" altLang="en-US"/>
          </a:p>
        </p:txBody>
      </p:sp>
    </p:spTree>
    <p:extLst>
      <p:ext uri="{BB962C8B-B14F-4D97-AF65-F5344CB8AC3E}">
        <p14:creationId xmlns:p14="http://schemas.microsoft.com/office/powerpoint/2010/main" val="13587595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印度教、佛教没有明确规定能娶几位妻子。伊斯兰教相信最多可以娶四位，基督教相信只能娶一位妻子。</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击）当然，不同的地方不止这么多</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所以只要我们稍微比较一下这几个宗教，就很容易发现各宗教的教义之间存在巨大差异和矛盾。</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击）不可能都是源自于真神。那么到底哪一个是真的呢？</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57</a:t>
            </a:fld>
            <a:endParaRPr kumimoji="1" lang="zh-CN" altLang="en-US"/>
          </a:p>
        </p:txBody>
      </p:sp>
    </p:spTree>
    <p:extLst>
      <p:ext uri="{BB962C8B-B14F-4D97-AF65-F5344CB8AC3E}">
        <p14:creationId xmlns:p14="http://schemas.microsoft.com/office/powerpoint/2010/main" val="39832549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tabLst>
                <a:tab pos="3454400" algn="l"/>
              </a:tabLst>
            </a:pPr>
            <a:r>
              <a:rPr lang="zh-TW" altLang="zh-CN" sz="1800" b="1" dirty="0">
                <a:effectLst/>
                <a:latin typeface="Times New Roman" panose="02020603050405020304" pitchFamily="18" charset="0"/>
              </a:rPr>
              <a:t>10. </a:t>
            </a:r>
            <a:r>
              <a:rPr lang="zh-CN" altLang="zh-CN" sz="1800" b="1" dirty="0">
                <a:effectLst/>
                <a:latin typeface="Times New Roman" panose="02020603050405020304" pitchFamily="18" charset="0"/>
                <a:ea typeface="等线" panose="02010600030101010101" pitchFamily="2" charset="-122"/>
              </a:rPr>
              <a:t>任务三：归纳证明圣经是真理的三个步骤</a:t>
            </a:r>
            <a:endParaRPr lang="zh-CN" altLang="zh-CN" sz="1800" b="1" dirty="0">
              <a:effectLst/>
              <a:latin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rPr>
              <a:t>我们还是要根据客观的证据来寻求真神。我们说过，客观的意思就是，不根据自己的喜好，不根据传统传说，而是根据真实可靠的证据。我们再来回顾一下，如何凭借客观证据得知上帝是真神。你们还记得吗？我们用客观事实论证圣经是真理有哪三个步骤？</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58</a:t>
            </a:fld>
            <a:endParaRPr kumimoji="1" lang="zh-CN" altLang="en-US"/>
          </a:p>
        </p:txBody>
      </p:sp>
    </p:spTree>
    <p:extLst>
      <p:ext uri="{BB962C8B-B14F-4D97-AF65-F5344CB8AC3E}">
        <p14:creationId xmlns:p14="http://schemas.microsoft.com/office/powerpoint/2010/main" val="4088555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请同学们拿出一张纸，试着把论证的三个步骤写下来。如果你不记得，也没关系，你可以看图，把每个步骤的关键词写下来。</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59</a:t>
            </a:fld>
            <a:endParaRPr kumimoji="1" lang="zh-CN" altLang="en-US"/>
          </a:p>
        </p:txBody>
      </p:sp>
    </p:spTree>
    <p:extLst>
      <p:ext uri="{BB962C8B-B14F-4D97-AF65-F5344CB8AC3E}">
        <p14:creationId xmlns:p14="http://schemas.microsoft.com/office/powerpoint/2010/main" val="7001050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tabLst>
                <a:tab pos="3454400" algn="l"/>
              </a:tabLst>
            </a:pPr>
            <a:r>
              <a:rPr lang="zh-TW" altLang="zh-CN" sz="1800" b="1" dirty="0">
                <a:effectLst/>
                <a:latin typeface="Times New Roman" panose="02020603050405020304" pitchFamily="18" charset="0"/>
              </a:rPr>
              <a:t>11. </a:t>
            </a:r>
            <a:r>
              <a:rPr lang="zh-CN" altLang="zh-CN" sz="1800" b="1" dirty="0">
                <a:effectLst/>
                <a:latin typeface="Times New Roman" panose="02020603050405020304" pitchFamily="18" charset="0"/>
                <a:ea typeface="等线" panose="02010600030101010101" pitchFamily="2" charset="-122"/>
              </a:rPr>
              <a:t>老师讲解：任务三</a:t>
            </a:r>
            <a:endParaRPr lang="zh-CN" altLang="zh-CN" sz="1800" b="1" dirty="0">
              <a:effectLst/>
              <a:latin typeface="Times New Roman" panose="02020603050405020304" pitchFamily="18" charset="0"/>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好的，看看大家对这节课的内容掌握得如何？</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第一步，客观证据是来自大自然。（学生写大自然、宇宙或一个具体的案例都可以。）</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击）大自然中的客观证据表明宇宙不是进化来的，而是由一位超自然、非物质的全能创造者设计的。</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60</a:t>
            </a:fld>
            <a:endParaRPr kumimoji="1" lang="zh-CN" altLang="en-US"/>
          </a:p>
        </p:txBody>
      </p:sp>
    </p:spTree>
    <p:extLst>
      <p:ext uri="{BB962C8B-B14F-4D97-AF65-F5344CB8AC3E}">
        <p14:creationId xmlns:p14="http://schemas.microsoft.com/office/powerpoint/2010/main" val="580521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以赛亚书</a:t>
            </a:r>
            <a:r>
              <a:rPr lang="en-US" altLang="zh-CN" sz="1800" dirty="0">
                <a:effectLst/>
                <a:latin typeface="Times New Roman" panose="02020603050405020304" pitchFamily="18" charset="0"/>
                <a:ea typeface="宋体" panose="02010600030101010101" pitchFamily="2" charset="-122"/>
              </a:rPr>
              <a:t>45:18</a:t>
            </a:r>
            <a:r>
              <a:rPr lang="zh-CN" altLang="zh-CN" sz="1800" dirty="0">
                <a:effectLst/>
                <a:latin typeface="Times New Roman" panose="02020603050405020304" pitchFamily="18" charset="0"/>
                <a:ea typeface="宋体" panose="02010600030101010101" pitchFamily="2" charset="-122"/>
              </a:rPr>
              <a:t>创造诸天的耶和华，制造成全大地的神，他创造坚定大地，并非使地荒凉，是要给人居住。他如此说：“我是耶和华，再没有别神！</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圣经强调耶和华是创造者，又说他是独一无二的神。</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7</a:t>
            </a:fld>
            <a:endParaRPr kumimoji="1" lang="zh-CN" altLang="en-US"/>
          </a:p>
        </p:txBody>
      </p:sp>
    </p:spTree>
    <p:extLst>
      <p:ext uri="{BB962C8B-B14F-4D97-AF65-F5344CB8AC3E}">
        <p14:creationId xmlns:p14="http://schemas.microsoft.com/office/powerpoint/2010/main" val="27563334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第二步的客观证据来自历史学和考古学。这些证据的作用是什么呢？（等学生回答）</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击）历史和考古证据表明，圣经记载的历史是真实的，不是后人乱编的故事。具体的证据，在接下来的课程中会详细学习。</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61</a:t>
            </a:fld>
            <a:endParaRPr kumimoji="1" lang="zh-CN" altLang="en-US"/>
          </a:p>
        </p:txBody>
      </p:sp>
    </p:spTree>
    <p:extLst>
      <p:ext uri="{BB962C8B-B14F-4D97-AF65-F5344CB8AC3E}">
        <p14:creationId xmlns:p14="http://schemas.microsoft.com/office/powerpoint/2010/main" val="16939116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第三步的证据是预言。</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谁能告诉我们，应验的预言有什么作用呢？（等学生回答）</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对了，圣经记载了上帝借先知发出的大量预言，有些预言是关于几百年甚至几千年之后的事情。这些预言的应验就说明，圣经是创造者的启示，也说明圣经中的耶和华是独一的真神，是宇宙的创造者，是掌管历史和未来的上帝。</a:t>
            </a:r>
            <a:endParaRPr lang="zh-CN" altLang="zh-CN" sz="1800" dirty="0">
              <a:effectLst/>
              <a:latin typeface="Times New Roman" panose="02020603050405020304" pitchFamily="18" charset="0"/>
              <a:ea typeface="等线" panose="02010600030101010101" pitchFamily="2" charset="-122"/>
            </a:endParaRPr>
          </a:p>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62</a:t>
            </a:fld>
            <a:endParaRPr kumimoji="1" lang="zh-CN" altLang="en-US"/>
          </a:p>
        </p:txBody>
      </p:sp>
    </p:spTree>
    <p:extLst>
      <p:ext uri="{BB962C8B-B14F-4D97-AF65-F5344CB8AC3E}">
        <p14:creationId xmlns:p14="http://schemas.microsoft.com/office/powerpoint/2010/main" val="41409435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en-US" altLang="zh-CN" sz="1800" b="1" dirty="0">
                <a:effectLst/>
                <a:latin typeface="宋体" panose="02010600030101010101" pitchFamily="2" charset="-122"/>
              </a:rPr>
              <a:t>12. </a:t>
            </a:r>
            <a:r>
              <a:rPr lang="zh-TW" altLang="zh-CN" sz="1800" b="1" dirty="0">
                <a:effectLst/>
                <a:latin typeface="Times New Roman" panose="02020603050405020304" pitchFamily="18" charset="0"/>
                <a:ea typeface="宋体" panose="02010600030101010101" pitchFamily="2" charset="-122"/>
              </a:rPr>
              <a:t>老师总结</a:t>
            </a:r>
            <a:r>
              <a:rPr lang="zh-CN" altLang="zh-CN" sz="1800" b="1" dirty="0">
                <a:effectLst/>
                <a:latin typeface="Times New Roman" panose="02020603050405020304" pitchFamily="18" charset="0"/>
                <a:ea typeface="宋体" panose="02010600030101010101" pitchFamily="2" charset="-122"/>
              </a:rPr>
              <a:t>（应用和祷告）</a:t>
            </a:r>
            <a:endParaRPr lang="zh-CN" altLang="zh-CN" sz="1800" b="1" dirty="0">
              <a:effectLst/>
              <a:latin typeface="Times New Roman" panose="02020603050405020304" pitchFamily="18" charset="0"/>
            </a:endParaRPr>
          </a:p>
          <a:p>
            <a:r>
              <a:rPr lang="en-US" altLang="zh-CN" sz="1800" b="1" dirty="0">
                <a:effectLst/>
                <a:latin typeface="宋体" panose="02010600030101010101" pitchFamily="2" charset="-122"/>
                <a:ea typeface="等线" panose="02010600030101010101" pitchFamily="2" charset="-122"/>
              </a:rPr>
              <a:t>12.1.</a:t>
            </a:r>
            <a:r>
              <a:rPr lang="zh-CN" altLang="zh-CN" sz="1800" b="1" dirty="0">
                <a:effectLst/>
                <a:latin typeface="Times New Roman" panose="02020603050405020304" pitchFamily="18" charset="0"/>
                <a:ea typeface="宋体" panose="02010600030101010101" pitchFamily="2" charset="-122"/>
              </a:rPr>
              <a:t>只有一种得救方法</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耶和华上帝是独一的真神，他在圣经中说的话就是真理，我们一定要留心听。上帝在圣经中很清楚地告诉我们，只有一种得救的方法：</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使徒行传</a:t>
            </a:r>
            <a:r>
              <a:rPr lang="en-US" altLang="zh-CN" sz="1800" dirty="0">
                <a:effectLst/>
                <a:latin typeface="Times New Roman" panose="02020603050405020304" pitchFamily="18" charset="0"/>
                <a:ea typeface="宋体" panose="02010600030101010101" pitchFamily="2" charset="-122"/>
              </a:rPr>
              <a:t>4:12</a:t>
            </a:r>
            <a:r>
              <a:rPr lang="zh-CN" altLang="zh-CN" sz="1800" dirty="0">
                <a:effectLst/>
                <a:latin typeface="Times New Roman" panose="02020603050405020304" pitchFamily="18" charset="0"/>
                <a:ea typeface="宋体" panose="02010600030101010101" pitchFamily="2" charset="-122"/>
              </a:rPr>
              <a:t>除他以外，别无拯救；因为在天下人间，没有赐下别的名，我们可以靠著得救。</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这个唯一得救的方法就是信靠主耶稣基督。</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63</a:t>
            </a:fld>
            <a:endParaRPr kumimoji="1" lang="zh-CN" altLang="en-US"/>
          </a:p>
        </p:txBody>
      </p:sp>
    </p:spTree>
    <p:extLst>
      <p:ext uri="{BB962C8B-B14F-4D97-AF65-F5344CB8AC3E}">
        <p14:creationId xmlns:p14="http://schemas.microsoft.com/office/powerpoint/2010/main" val="15878577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等线" panose="02010600030101010101" pitchFamily="2" charset="-122"/>
              </a:rPr>
              <a:t>12.2.</a:t>
            </a:r>
            <a:r>
              <a:rPr lang="zh-CN" altLang="zh-CN" sz="1800" b="1" dirty="0">
                <a:effectLst/>
                <a:latin typeface="Times New Roman" panose="02020603050405020304" pitchFamily="18" charset="0"/>
                <a:ea typeface="宋体" panose="02010600030101010101" pitchFamily="2" charset="-122"/>
              </a:rPr>
              <a:t>拒绝独一真神的后果</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拒绝独一真神有什么样的后果呢？我们来看以下经文：</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约翰福音</a:t>
            </a:r>
            <a:r>
              <a:rPr lang="en-US" altLang="zh-CN" sz="1800" dirty="0">
                <a:effectLst/>
                <a:latin typeface="Times New Roman" panose="02020603050405020304" pitchFamily="18" charset="0"/>
                <a:ea typeface="宋体" panose="02010600030101010101" pitchFamily="2" charset="-122"/>
              </a:rPr>
              <a:t>3:18 </a:t>
            </a:r>
            <a:r>
              <a:rPr lang="zh-CN" altLang="zh-CN" sz="1800" dirty="0">
                <a:effectLst/>
                <a:latin typeface="Times New Roman" panose="02020603050405020304" pitchFamily="18" charset="0"/>
                <a:ea typeface="宋体" panose="02010600030101010101" pitchFamily="2" charset="-122"/>
              </a:rPr>
              <a:t>信他的人，不被定罪；不信的人，罪已经定了，因为他不信神独生子的名。</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其它的罪都能够通过信耶稣得到洗净，但是拒绝主耶稣的罪却无法得赦免，因为拒绝了唯一的得救方法，自身的罪无法解决。</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64</a:t>
            </a:fld>
            <a:endParaRPr kumimoji="1" lang="zh-CN" altLang="en-US"/>
          </a:p>
        </p:txBody>
      </p:sp>
    </p:spTree>
    <p:extLst>
      <p:ext uri="{BB962C8B-B14F-4D97-AF65-F5344CB8AC3E}">
        <p14:creationId xmlns:p14="http://schemas.microsoft.com/office/powerpoint/2010/main" val="42722330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拒绝独一真神的后果就像拒绝相信万有引力定律，并从屋顶跳下来一样。结局就是头破血流，自讨苦吃，甚至一命呜呼。</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65</a:t>
            </a:fld>
            <a:endParaRPr kumimoji="1" lang="zh-CN" altLang="en-US"/>
          </a:p>
        </p:txBody>
      </p:sp>
    </p:spTree>
    <p:extLst>
      <p:ext uri="{BB962C8B-B14F-4D97-AF65-F5344CB8AC3E}">
        <p14:creationId xmlns:p14="http://schemas.microsoft.com/office/powerpoint/2010/main" val="12507098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拒绝独一真神的后果就像患了癌症，却拒绝服用可以治愈癌症的唯一药物一样。结局就是病入膏肓，死路一条。</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66</a:t>
            </a:fld>
            <a:endParaRPr kumimoji="1" lang="zh-CN" altLang="en-US"/>
          </a:p>
        </p:txBody>
      </p:sp>
    </p:spTree>
    <p:extLst>
      <p:ext uri="{BB962C8B-B14F-4D97-AF65-F5344CB8AC3E}">
        <p14:creationId xmlns:p14="http://schemas.microsoft.com/office/powerpoint/2010/main" val="34912116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不信主的人的结局，神的话已经清楚说明了</a:t>
            </a:r>
            <a:r>
              <a:rPr lang="en-US"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启示录</a:t>
            </a:r>
            <a:r>
              <a:rPr lang="en-US" altLang="zh-CN" sz="1800" dirty="0">
                <a:effectLst/>
                <a:latin typeface="Times New Roman" panose="02020603050405020304" pitchFamily="18" charset="0"/>
                <a:ea typeface="宋体" panose="02010600030101010101" pitchFamily="2" charset="-122"/>
              </a:rPr>
              <a:t> 21:8</a:t>
            </a:r>
            <a:r>
              <a:rPr lang="zh-CN" altLang="zh-CN" sz="1800" dirty="0">
                <a:effectLst/>
                <a:latin typeface="Times New Roman" panose="02020603050405020304" pitchFamily="18" charset="0"/>
                <a:ea typeface="宋体" panose="02010600030101010101" pitchFamily="2" charset="-122"/>
              </a:rPr>
              <a:t>惟有胆怯的、不信的、可憎的、杀人的、淫乱的、行邪术的、拜偶像的，和一切说谎话的，他们的分就在烧著硫磺的火湖里；这是第二次的死。</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拒绝唯一的救赎主的人，会因为自己所犯得罪，就是违背自己的良心而受到惩罚，包括说谎这一类的罪。他们的结局就是永远烧著硫磺的火湖。</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67</a:t>
            </a:fld>
            <a:endParaRPr kumimoji="1" lang="zh-CN" altLang="en-US"/>
          </a:p>
        </p:txBody>
      </p:sp>
    </p:spTree>
    <p:extLst>
      <p:ext uri="{BB962C8B-B14F-4D97-AF65-F5344CB8AC3E}">
        <p14:creationId xmlns:p14="http://schemas.microsoft.com/office/powerpoint/2010/main" val="182843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耶和华让我们每个人都只能相信他，不是自私，而是对我们最大的爱和保护！</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68</a:t>
            </a:fld>
            <a:endParaRPr kumimoji="1" lang="zh-CN" altLang="en-US"/>
          </a:p>
        </p:txBody>
      </p:sp>
    </p:spTree>
    <p:extLst>
      <p:ext uri="{BB962C8B-B14F-4D97-AF65-F5344CB8AC3E}">
        <p14:creationId xmlns:p14="http://schemas.microsoft.com/office/powerpoint/2010/main" val="27172554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祷告结束。</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69</a:t>
            </a:fld>
            <a:endParaRPr kumimoji="1" lang="zh-CN" altLang="en-US"/>
          </a:p>
        </p:txBody>
      </p:sp>
    </p:spTree>
    <p:extLst>
      <p:ext uri="{BB962C8B-B14F-4D97-AF65-F5344CB8AC3E}">
        <p14:creationId xmlns:p14="http://schemas.microsoft.com/office/powerpoint/2010/main" val="462635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那么问题就来了。我们怎么知道圣经就是对的呢？怎么知道圣经就是创造者的启示呢？怎么知道圣经的神就是创造宇宙的神？</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8</a:t>
            </a:fld>
            <a:endParaRPr kumimoji="1" lang="zh-CN" altLang="en-US"/>
          </a:p>
        </p:txBody>
      </p:sp>
    </p:spTree>
    <p:extLst>
      <p:ext uri="{BB962C8B-B14F-4D97-AF65-F5344CB8AC3E}">
        <p14:creationId xmlns:p14="http://schemas.microsoft.com/office/powerpoint/2010/main" val="1098985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en-US" altLang="zh-CN" sz="1800" b="1" dirty="0">
                <a:effectLst/>
                <a:latin typeface="Times New Roman" panose="02020603050405020304" pitchFamily="18" charset="0"/>
              </a:rPr>
              <a:t>2. </a:t>
            </a:r>
            <a:r>
              <a:rPr lang="zh-TW" altLang="zh-CN" sz="1800" b="1" dirty="0">
                <a:effectLst/>
                <a:latin typeface="Times New Roman" panose="02020603050405020304" pitchFamily="18" charset="0"/>
                <a:ea typeface="等线" panose="02010600030101010101" pitchFamily="2" charset="-122"/>
              </a:rPr>
              <a:t>老师讲解：证明圣经是真理的三个步骤</a:t>
            </a:r>
            <a:endParaRPr lang="zh-CN" altLang="zh-CN" sz="1800" b="1" dirty="0">
              <a:effectLst/>
              <a:latin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rPr>
              <a:t>这个证明圣经的神就是宇宙的创造者分为三个步骤。第一步，大自然的证据表明一定存在一位创造者。这是上学期大家学习的内容。接下来的第二步，我们要用历史学和考古学的证据证明圣经记载的是准确的历史。第三步是使用已经应验的预言证明圣经是在上帝的启示下写成的。用这三个步骤来证明基督教是真实的，其实这是圣经教我们的论证方法。</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9</a:t>
            </a:fld>
            <a:endParaRPr kumimoji="1" lang="zh-CN" altLang="en-US"/>
          </a:p>
        </p:txBody>
      </p:sp>
    </p:spTree>
    <p:extLst>
      <p:ext uri="{BB962C8B-B14F-4D97-AF65-F5344CB8AC3E}">
        <p14:creationId xmlns:p14="http://schemas.microsoft.com/office/powerpoint/2010/main" val="1268749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等线" panose="02010600030101010101" pitchFamily="2" charset="-122"/>
              </a:rPr>
              <a:t>2.1.</a:t>
            </a:r>
            <a:r>
              <a:rPr lang="zh-CN" altLang="zh-CN" sz="1800" b="1" dirty="0">
                <a:effectLst/>
                <a:latin typeface="Times New Roman" panose="02020603050405020304" pitchFamily="18" charset="0"/>
                <a:ea typeface="宋体" panose="02010600030101010101" pitchFamily="2" charset="-122"/>
              </a:rPr>
              <a:t>上帝留给我们的论证方法：历史和预言</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上帝通过先知告诉我们说：</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以赛亚书</a:t>
            </a:r>
            <a:r>
              <a:rPr lang="en-US" altLang="zh-CN" sz="1800" dirty="0">
                <a:effectLst/>
                <a:latin typeface="Times New Roman" panose="02020603050405020304" pitchFamily="18" charset="0"/>
                <a:ea typeface="宋体" panose="02010600030101010101" pitchFamily="2" charset="-122"/>
              </a:rPr>
              <a:t>46:9</a:t>
            </a:r>
            <a:r>
              <a:rPr lang="zh-CN" altLang="zh-CN" sz="1800" dirty="0">
                <a:effectLst/>
                <a:latin typeface="Times New Roman" panose="02020603050405020304" pitchFamily="18" charset="0"/>
                <a:ea typeface="宋体" panose="02010600030101010101" pitchFamily="2" charset="-122"/>
              </a:rPr>
              <a:t>你们要追念上古的事；因为我是神，并无别神，我是神，再没有能比我的。</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击）上古的事其实就是指历史。上帝说，我们要思考历史，就可以确认他是神。</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紧接着，上帝又说：</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击）以赛亚书</a:t>
            </a:r>
            <a:r>
              <a:rPr lang="en-US" altLang="zh-CN" sz="1800" dirty="0">
                <a:effectLst/>
                <a:latin typeface="Times New Roman" panose="02020603050405020304" pitchFamily="18" charset="0"/>
                <a:ea typeface="宋体" panose="02010600030101010101" pitchFamily="2" charset="-122"/>
              </a:rPr>
              <a:t>46:10</a:t>
            </a:r>
            <a:r>
              <a:rPr lang="zh-CN" altLang="zh-CN" sz="1800" dirty="0">
                <a:effectLst/>
                <a:latin typeface="Times New Roman" panose="02020603050405020304" pitchFamily="18" charset="0"/>
                <a:ea typeface="宋体" panose="02010600030101010101" pitchFamily="2" charset="-122"/>
              </a:rPr>
              <a:t>我从起初指明末后的事，从古时言明未成的事，说</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“我的筹算必立定，凡我所喜悦的，我必成就。”</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击）末后和未成的事，就是指将要发生的事情。这节经文说的就是上帝用预言来证明自己是神。</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我们将两节经文结合起来，上帝用哪两个方面来向我们证实他是神呢？（等学生回答）</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对了，历史和预言。</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10</a:t>
            </a:fld>
            <a:endParaRPr kumimoji="1" lang="zh-CN" altLang="en-US"/>
          </a:p>
        </p:txBody>
      </p:sp>
    </p:spTree>
    <p:extLst>
      <p:ext uri="{BB962C8B-B14F-4D97-AF65-F5344CB8AC3E}">
        <p14:creationId xmlns:p14="http://schemas.microsoft.com/office/powerpoint/2010/main" val="3269953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A57964B-DC78-2847-9833-C12A62F251B9}"/>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1050449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33845" y="365760"/>
            <a:ext cx="7886700" cy="1325562"/>
          </a:xfrm>
          <a:prstGeom prst="rect">
            <a:avLst/>
          </a:prstGeom>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33845" y="1828801"/>
            <a:ext cx="7886700" cy="435133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2022/4/11</a:t>
            </a:fld>
            <a:endParaRPr kumimoji="1"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6" name="Slide Number Placeholder 5"/>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2212485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a:prstGeom prst="rect">
            <a:avLst/>
          </a:prstGeo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28650" y="360363"/>
            <a:ext cx="5800725" cy="581183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2022/4/11</a:t>
            </a:fld>
            <a:endParaRPr kumimoji="1"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6" name="Slide Number Placeholder 5"/>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1892434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两项内容">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504375"/>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E2FC1E6-6C5C-814C-BEFC-24B18F453CA4}"/>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2" name="标题 1">
            <a:extLst>
              <a:ext uri="{FF2B5EF4-FFF2-40B4-BE49-F238E27FC236}">
                <a16:creationId xmlns:a16="http://schemas.microsoft.com/office/drawing/2014/main" id="{65530610-392C-D84D-8497-B07BB3539C52}"/>
              </a:ext>
            </a:extLst>
          </p:cNvPr>
          <p:cNvSpPr>
            <a:spLocks noGrp="1"/>
          </p:cNvSpPr>
          <p:nvPr>
            <p:ph type="title"/>
          </p:nvPr>
        </p:nvSpPr>
        <p:spPr>
          <a:xfrm>
            <a:off x="0" y="365125"/>
            <a:ext cx="9144000" cy="1325563"/>
          </a:xfrm>
          <a:prstGeom prst="rect">
            <a:avLst/>
          </a:prstGeom>
        </p:spPr>
        <p:txBody>
          <a:bodyPr/>
          <a:lstStyle>
            <a:lvl1pP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438768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62000"/>
            <a:ext cx="9144000" cy="590931"/>
          </a:xfrm>
          <a:prstGeom prst="rect">
            <a:avLst/>
          </a:prstGeom>
          <a:noFill/>
        </p:spPr>
        <p:txBody>
          <a:bodyPr vert="horz" wrap="square" lIns="91440" tIns="45720" rIns="91440" bIns="45720" rtlCol="0">
            <a:spAutoFit/>
          </a:bodyPr>
          <a:lstStyle>
            <a:lvl1pPr marL="0" indent="0" algn="ctr" defTabSz="914400">
              <a:spcBef>
                <a:spcPct val="0"/>
              </a:spcBef>
              <a:buFont typeface="Arial" panose="020B0604020202020204" pitchFamily="34" charset="0"/>
              <a:buNone/>
              <a:defRPr 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spcBef>
                <a:spcPct val="0"/>
              </a:spcBef>
              <a:buFont typeface="Arial" panose="020B0604020202020204" pitchFamily="34" charset="0"/>
              <a:buNone/>
            </a:pPr>
            <a:r>
              <a:rPr lang="zh-CN" altLang="en-US" dirty="0"/>
              <a:t>单击此处编辑母版副标题样式</a:t>
            </a:r>
            <a:endParaRPr lang="en-US" altLang="zh-CN" dirty="0"/>
          </a:p>
        </p:txBody>
      </p:sp>
    </p:spTree>
    <p:extLst>
      <p:ext uri="{BB962C8B-B14F-4D97-AF65-F5344CB8AC3E}">
        <p14:creationId xmlns:p14="http://schemas.microsoft.com/office/powerpoint/2010/main" val="29440209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493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3BF87D4-56DE-FF41-806F-7717E5E75506}"/>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4078815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5E95707-1F14-374A-9BE5-A2D0C8679525}"/>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892090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30C158E-E370-2442-84B2-F5C19A4B8F3E}"/>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21EDC614-1CAC-A54D-A8F5-A2311F324C1B}"/>
              </a:ext>
            </a:extLst>
          </p:cNvPr>
          <p:cNvSpPr>
            <a:spLocks noGrp="1"/>
          </p:cNvSpPr>
          <p:nvPr>
            <p:ph type="title"/>
          </p:nvPr>
        </p:nvSpPr>
        <p:spPr>
          <a:xfrm>
            <a:off x="0" y="1696213"/>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2323012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46C65D4-C150-1D40-B658-0B1A100721A5}"/>
              </a:ext>
            </a:extLst>
          </p:cNvPr>
          <p:cNvPicPr>
            <a:picLocks noChangeAspect="1"/>
          </p:cNvPicPr>
          <p:nvPr userDrawn="1"/>
        </p:nvPicPr>
        <p:blipFill>
          <a:blip r:embed="rId2"/>
          <a:stretch>
            <a:fillRect/>
          </a:stretch>
        </p:blipFill>
        <p:spPr>
          <a:xfrm>
            <a:off x="3140761" y="1594338"/>
            <a:ext cx="3106780" cy="3282461"/>
          </a:xfrm>
          <a:prstGeom prst="rect">
            <a:avLst/>
          </a:prstGeom>
        </p:spPr>
      </p:pic>
      <p:sp>
        <p:nvSpPr>
          <p:cNvPr id="12" name="文本框 11">
            <a:extLst>
              <a:ext uri="{FF2B5EF4-FFF2-40B4-BE49-F238E27FC236}">
                <a16:creationId xmlns:a16="http://schemas.microsoft.com/office/drawing/2014/main" id="{2E20A24D-6E01-2540-B8F3-3F08B5A8F91D}"/>
              </a:ext>
            </a:extLst>
          </p:cNvPr>
          <p:cNvSpPr txBox="1"/>
          <p:nvPr userDrawn="1"/>
        </p:nvSpPr>
        <p:spPr>
          <a:xfrm>
            <a:off x="3994815" y="2216564"/>
            <a:ext cx="1415772" cy="1569660"/>
          </a:xfrm>
          <a:prstGeom prst="rect">
            <a:avLst/>
          </a:prstGeom>
          <a:noFill/>
        </p:spPr>
        <p:txBody>
          <a:bodyPr wrap="none" rtlCol="0">
            <a:spAutoFit/>
          </a:bodyPr>
          <a:lstStyle/>
          <a:p>
            <a:pPr algn="ctr"/>
            <a:r>
              <a:rPr kumimoji="1" lang="zh-CN" altLang="en-US" sz="3200" b="1" dirty="0">
                <a:solidFill>
                  <a:schemeClr val="bg1"/>
                </a:solidFill>
                <a:latin typeface="Microsoft YaHei" panose="020B0503020204020204" pitchFamily="34" charset="-122"/>
                <a:ea typeface="Microsoft YaHei" panose="020B0503020204020204" pitchFamily="34" charset="-122"/>
              </a:rPr>
              <a:t>下节课</a:t>
            </a:r>
            <a:endParaRPr kumimoji="1" lang="en-US" altLang="zh-CN" sz="3200" b="1" dirty="0">
              <a:solidFill>
                <a:schemeClr val="bg1"/>
              </a:solidFill>
              <a:latin typeface="Microsoft YaHei" panose="020B0503020204020204" pitchFamily="34" charset="-122"/>
              <a:ea typeface="Microsoft YaHei" panose="020B0503020204020204" pitchFamily="34" charset="-122"/>
            </a:endParaRPr>
          </a:p>
          <a:p>
            <a:pPr algn="ctr"/>
            <a:r>
              <a:rPr kumimoji="1" lang="zh-CN" altLang="en-US" sz="3200" b="1" dirty="0">
                <a:solidFill>
                  <a:schemeClr val="bg1"/>
                </a:solidFill>
                <a:latin typeface="Microsoft YaHei" panose="020B0503020204020204" pitchFamily="34" charset="-122"/>
                <a:ea typeface="Microsoft YaHei" panose="020B0503020204020204" pitchFamily="34" charset="-122"/>
              </a:rPr>
              <a:t>再见！</a:t>
            </a:r>
            <a:endParaRPr kumimoji="1" lang="en-US" altLang="zh-CN" sz="3200" b="1" dirty="0">
              <a:solidFill>
                <a:schemeClr val="bg1"/>
              </a:solidFill>
              <a:latin typeface="Microsoft YaHei" panose="020B0503020204020204" pitchFamily="34" charset="-122"/>
              <a:ea typeface="Microsoft YaHei" panose="020B0503020204020204" pitchFamily="34" charset="-122"/>
            </a:endParaRPr>
          </a:p>
          <a:p>
            <a:pPr algn="ctr"/>
            <a:endParaRPr kumimoji="1" lang="zh-CN" altLang="en-US" sz="3200" b="1"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607581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7" name="直线连接符 20">
            <a:extLst>
              <a:ext uri="{FF2B5EF4-FFF2-40B4-BE49-F238E27FC236}">
                <a16:creationId xmlns:a16="http://schemas.microsoft.com/office/drawing/2014/main" id="{DCCEDA02-0704-DF4B-A266-2D97DC38BB8A}"/>
              </a:ext>
            </a:extLst>
          </p:cNvPr>
          <p:cNvSpPr/>
          <p:nvPr userDrawn="1"/>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689C63A8-0C1D-C648-8CC9-E00DFC7A42F0}"/>
              </a:ext>
            </a:extLst>
          </p:cNvPr>
          <p:cNvSpPr/>
          <p:nvPr userDrawn="1"/>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4121F095-16FA-6040-9811-F92D714F513D}"/>
              </a:ext>
            </a:extLst>
          </p:cNvPr>
          <p:cNvSpPr/>
          <p:nvPr userDrawn="1"/>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8CAAF2CA-1402-7A41-87C0-2AD4EB89BE29}"/>
              </a:ext>
            </a:extLst>
          </p:cNvPr>
          <p:cNvSpPr/>
          <p:nvPr userDrawn="1"/>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8E7BB142-BF77-CD40-A585-81A9AAB4A3D9}"/>
              </a:ext>
            </a:extLst>
          </p:cNvPr>
          <p:cNvPicPr>
            <a:picLocks noChangeAspect="1"/>
          </p:cNvPicPr>
          <p:nvPr userDrawn="1"/>
        </p:nvPicPr>
        <p:blipFill>
          <a:blip r:embed="rId2"/>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F02F8E56-7199-BC47-A5BA-00DA1E8EB439}"/>
              </a:ext>
            </a:extLst>
          </p:cNvPr>
          <p:cNvPicPr>
            <a:picLocks noChangeAspect="1"/>
          </p:cNvPicPr>
          <p:nvPr userDrawn="1"/>
        </p:nvPicPr>
        <p:blipFill>
          <a:blip r:embed="rId2"/>
          <a:stretch>
            <a:fillRect/>
          </a:stretch>
        </p:blipFill>
        <p:spPr>
          <a:xfrm rot="10800000">
            <a:off x="222738" y="1945763"/>
            <a:ext cx="921637" cy="565092"/>
          </a:xfrm>
          <a:prstGeom prst="rect">
            <a:avLst/>
          </a:prstGeom>
          <a:ln w="12700">
            <a:miter lim="400000"/>
          </a:ln>
        </p:spPr>
      </p:pic>
    </p:spTree>
    <p:extLst>
      <p:ext uri="{BB962C8B-B14F-4D97-AF65-F5344CB8AC3E}">
        <p14:creationId xmlns:p14="http://schemas.microsoft.com/office/powerpoint/2010/main" val="2233650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2022/4/11</a:t>
            </a:fld>
            <a:endParaRPr kumimoji="1" lang="zh-CN" alt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4" name="Slide Number Placeholder 3"/>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3795609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a:prstGeom prst="rect">
            <a:avLst/>
          </a:prstGeom>
        </p:spPr>
        <p:txBody>
          <a:bodyPr anchor="b">
            <a:normAutofit/>
          </a:bodyPr>
          <a:lstStyle>
            <a:lvl1pPr>
              <a:defRPr sz="2400" b="0"/>
            </a:lvl1pPr>
          </a:lstStyle>
          <a:p>
            <a:r>
              <a:rPr lang="zh-CN" altLang="en-US"/>
              <a:t>单击此处编辑母版标题样式</a:t>
            </a:r>
            <a:endParaRPr lang="en-US" dirty="0"/>
          </a:p>
        </p:txBody>
      </p:sp>
      <p:sp>
        <p:nvSpPr>
          <p:cNvPr id="3" name="Content Placeholder 2"/>
          <p:cNvSpPr>
            <a:spLocks noGrp="1"/>
          </p:cNvSpPr>
          <p:nvPr>
            <p:ph idx="1"/>
          </p:nvPr>
        </p:nvSpPr>
        <p:spPr>
          <a:xfrm>
            <a:off x="3886200" y="990600"/>
            <a:ext cx="4629150" cy="4876800"/>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30936" y="2057399"/>
            <a:ext cx="2948940" cy="3810001"/>
          </a:xfrm>
          <a:prstGeom prst="rect">
            <a:avLst/>
          </a:prstGeo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2022/4/11</a:t>
            </a:fld>
            <a:endParaRPr kumimoji="1"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7" name="Slide Number Placeholder 6"/>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802171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a:prstGeom prst="rect">
            <a:avLst/>
          </a:prstGeom>
        </p:spPr>
        <p:txBody>
          <a:bodyPr anchor="b">
            <a:normAutofit/>
          </a:bodyPr>
          <a:lstStyle>
            <a:lvl1pPr>
              <a:defRPr sz="2400" b="0"/>
            </a:lvl1pPr>
          </a:lstStyle>
          <a:p>
            <a:r>
              <a:rPr lang="zh-CN" altLang="en-US"/>
              <a:t>单击此处编辑母版标题样式</a:t>
            </a:r>
            <a:endParaRPr lang="en-US" dirty="0"/>
          </a:p>
        </p:txBody>
      </p:sp>
      <p:sp>
        <p:nvSpPr>
          <p:cNvPr id="3" name="Picture Placeholder 2"/>
          <p:cNvSpPr>
            <a:spLocks noGrp="1"/>
          </p:cNvSpPr>
          <p:nvPr>
            <p:ph type="pic" idx="1"/>
          </p:nvPr>
        </p:nvSpPr>
        <p:spPr>
          <a:xfrm>
            <a:off x="3886200" y="990600"/>
            <a:ext cx="4629150" cy="4876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30936" y="2057400"/>
            <a:ext cx="2948940" cy="3810000"/>
          </a:xfrm>
          <a:prstGeom prst="rect">
            <a:avLst/>
          </a:prstGeo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2022/4/11</a:t>
            </a:fld>
            <a:endParaRPr kumimoji="1"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7" name="Slide Number Placeholder 6"/>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3066066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C396FF6-5021-D546-A60A-CF429DFCFE0B}"/>
              </a:ext>
            </a:extLst>
          </p:cNvPr>
          <p:cNvPicPr>
            <a:picLocks noChangeAspect="1"/>
          </p:cNvPicPr>
          <p:nvPr userDrawn="1"/>
        </p:nvPicPr>
        <p:blipFill>
          <a:blip r:embed="rId17"/>
          <a:stretch>
            <a:fillRect/>
          </a:stretch>
        </p:blipFill>
        <p:spPr>
          <a:xfrm>
            <a:off x="0" y="0"/>
            <a:ext cx="9144000" cy="6857999"/>
          </a:xfrm>
          <a:prstGeom prst="rect">
            <a:avLst/>
          </a:prstGeom>
        </p:spPr>
      </p:pic>
    </p:spTree>
    <p:extLst>
      <p:ext uri="{BB962C8B-B14F-4D97-AF65-F5344CB8AC3E}">
        <p14:creationId xmlns:p14="http://schemas.microsoft.com/office/powerpoint/2010/main" val="167695996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3" r:id="rId14"/>
    <p:sldLayoutId id="2147483695"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6.jp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2.tiff"/></Relationships>
</file>

<file path=ppt/slides/_rels/slide20.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5.tiff"/><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9.jpg"/></Relationships>
</file>

<file path=ppt/slides/_rels/slide28.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44.jpeg"/><Relationship Id="rId5" Type="http://schemas.openxmlformats.org/officeDocument/2006/relationships/image" Target="../media/image43.tiff"/><Relationship Id="rId4" Type="http://schemas.openxmlformats.org/officeDocument/2006/relationships/image" Target="../media/image42.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47.jpeg"/><Relationship Id="rId4" Type="http://schemas.openxmlformats.org/officeDocument/2006/relationships/image" Target="../media/image46.tiff"/></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6.tiff"/></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9.tiff"/></Relationships>
</file>

<file path=ppt/slides/_rels/slide35.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3.tiff"/><Relationship Id="rId7" Type="http://schemas.openxmlformats.org/officeDocument/2006/relationships/image" Target="../media/image57.tiff"/><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56.jpeg"/><Relationship Id="rId5" Type="http://schemas.openxmlformats.org/officeDocument/2006/relationships/image" Target="../media/image55.tiff"/><Relationship Id="rId4" Type="http://schemas.openxmlformats.org/officeDocument/2006/relationships/image" Target="../media/image54.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60.tiff"/></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56.jpeg"/><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image" Target="../media/image15.tiff"/></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75.jpeg"/><Relationship Id="rId4" Type="http://schemas.openxmlformats.org/officeDocument/2006/relationships/image" Target="../media/image74.jpeg"/></Relationships>
</file>

<file path=ppt/slides/_rels/slide5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78.jpeg"/><Relationship Id="rId4" Type="http://schemas.openxmlformats.org/officeDocument/2006/relationships/image" Target="../media/image77.jpeg"/></Relationships>
</file>

<file path=ppt/slides/_rels/slide5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png"/></Relationships>
</file>

<file path=ppt/slides/_rels/slide5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43.tiff"/><Relationship Id="rId4" Type="http://schemas.openxmlformats.org/officeDocument/2006/relationships/image" Target="../media/image36.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41.tiff"/><Relationship Id="rId4" Type="http://schemas.openxmlformats.org/officeDocument/2006/relationships/image" Target="../media/image85.jpg"/></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86.jpeg"/></Relationships>
</file>

<file path=ppt/slides/_rels/slide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59.tiff"/></Relationships>
</file>

<file path=ppt/slides/_rels/slide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88.jpeg"/><Relationship Id="rId4" Type="http://schemas.openxmlformats.org/officeDocument/2006/relationships/image" Target="../media/image87.jpeg"/></Relationships>
</file>

<file path=ppt/slides/_rels/slide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89.jpeg"/></Relationships>
</file>

<file path=ppt/slides/_rels/slide6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A85F2D5-2D5B-B049-B6E6-3FC4B1EB83BA}"/>
              </a:ext>
            </a:extLst>
          </p:cNvPr>
          <p:cNvPicPr>
            <a:picLocks noChangeAspect="1"/>
          </p:cNvPicPr>
          <p:nvPr/>
        </p:nvPicPr>
        <p:blipFill>
          <a:blip r:embed="rId2"/>
          <a:stretch>
            <a:fillRect/>
          </a:stretch>
        </p:blipFill>
        <p:spPr>
          <a:xfrm>
            <a:off x="0" y="1527857"/>
            <a:ext cx="4078372" cy="3985047"/>
          </a:xfrm>
          <a:prstGeom prst="rect">
            <a:avLst/>
          </a:prstGeom>
        </p:spPr>
      </p:pic>
      <p:sp>
        <p:nvSpPr>
          <p:cNvPr id="5" name="标题 1">
            <a:extLst>
              <a:ext uri="{FF2B5EF4-FFF2-40B4-BE49-F238E27FC236}">
                <a16:creationId xmlns:a16="http://schemas.microsoft.com/office/drawing/2014/main" id="{8CCBE06B-A5B2-6145-B049-F04B5FBB21AA}"/>
              </a:ext>
            </a:extLst>
          </p:cNvPr>
          <p:cNvSpPr txBox="1">
            <a:spLocks/>
          </p:cNvSpPr>
          <p:nvPr/>
        </p:nvSpPr>
        <p:spPr>
          <a:xfrm>
            <a:off x="349281" y="2519070"/>
            <a:ext cx="3406702" cy="139988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ts val="4880"/>
              </a:lnSpc>
            </a:pPr>
            <a:r>
              <a:rPr kumimoji="1" lang="zh-CN" altLang="en-US" sz="4000" b="1" dirty="0">
                <a:latin typeface="Microsoft YaHei" panose="020B0503020204020204" pitchFamily="34" charset="-122"/>
                <a:ea typeface="Microsoft YaHei" panose="020B0503020204020204" pitchFamily="34" charset="-122"/>
              </a:rPr>
              <a:t>怎么知道圣经</a:t>
            </a:r>
            <a:endParaRPr kumimoji="1" lang="en-US" altLang="zh-CN" sz="4000" b="1" dirty="0">
              <a:latin typeface="Microsoft YaHei" panose="020B0503020204020204" pitchFamily="34" charset="-122"/>
              <a:ea typeface="Microsoft YaHei" panose="020B0503020204020204" pitchFamily="34" charset="-122"/>
            </a:endParaRPr>
          </a:p>
          <a:p>
            <a:pPr algn="ctr">
              <a:lnSpc>
                <a:spcPts val="4880"/>
              </a:lnSpc>
            </a:pPr>
            <a:r>
              <a:rPr kumimoji="1" lang="zh-CN" altLang="en-US" sz="4000" b="1" dirty="0">
                <a:latin typeface="Microsoft YaHei" panose="020B0503020204020204" pitchFamily="34" charset="-122"/>
                <a:ea typeface="Microsoft YaHei" panose="020B0503020204020204" pitchFamily="34" charset="-122"/>
              </a:rPr>
              <a:t>的神是真神？</a:t>
            </a:r>
            <a:endParaRPr kumimoji="1" lang="en-US" altLang="zh-CN" sz="2400" b="1" dirty="0">
              <a:latin typeface="Microsoft YaHei" panose="020B0503020204020204" pitchFamily="34" charset="-122"/>
              <a:ea typeface="Microsoft YaHei" panose="020B0503020204020204" pitchFamily="34" charset="-122"/>
            </a:endParaRPr>
          </a:p>
          <a:p>
            <a:pPr algn="ctr">
              <a:lnSpc>
                <a:spcPts val="4880"/>
              </a:lnSpc>
            </a:pPr>
            <a:endParaRPr kumimoji="1" lang="zh-CN" altLang="en-US" sz="2400" b="1" dirty="0">
              <a:latin typeface="Microsoft YaHei" panose="020B0503020204020204" pitchFamily="34" charset="-122"/>
              <a:ea typeface="Microsoft YaHei" panose="020B0503020204020204" pitchFamily="34" charset="-122"/>
            </a:endParaRPr>
          </a:p>
        </p:txBody>
      </p:sp>
      <p:sp>
        <p:nvSpPr>
          <p:cNvPr id="6" name="标题 1">
            <a:extLst>
              <a:ext uri="{FF2B5EF4-FFF2-40B4-BE49-F238E27FC236}">
                <a16:creationId xmlns:a16="http://schemas.microsoft.com/office/drawing/2014/main" id="{2F226E4C-FF84-AE4C-B562-F4B9D6869E51}"/>
              </a:ext>
            </a:extLst>
          </p:cNvPr>
          <p:cNvSpPr txBox="1">
            <a:spLocks/>
          </p:cNvSpPr>
          <p:nvPr/>
        </p:nvSpPr>
        <p:spPr>
          <a:xfrm>
            <a:off x="349281" y="3540370"/>
            <a:ext cx="3406702" cy="154744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ts val="4880"/>
              </a:lnSpc>
            </a:pPr>
            <a:endParaRPr kumimoji="1" lang="zh-CN" altLang="en-US" sz="2400" b="1" dirty="0">
              <a:solidFill>
                <a:srgbClr val="002060"/>
              </a:solidFill>
              <a:latin typeface="Microsoft YaHei" panose="020B0503020204020204" pitchFamily="34" charset="-122"/>
              <a:ea typeface="Microsoft YaHei" panose="020B0503020204020204" pitchFamily="34" charset="-122"/>
            </a:endParaRPr>
          </a:p>
        </p:txBody>
      </p:sp>
      <p:pic>
        <p:nvPicPr>
          <p:cNvPr id="7" name="图片 6">
            <a:extLst>
              <a:ext uri="{FF2B5EF4-FFF2-40B4-BE49-F238E27FC236}">
                <a16:creationId xmlns:a16="http://schemas.microsoft.com/office/drawing/2014/main" id="{4D1E0A56-879F-9247-9B6E-EFB4904759BF}"/>
              </a:ext>
            </a:extLst>
          </p:cNvPr>
          <p:cNvPicPr>
            <a:picLocks noChangeAspect="1"/>
          </p:cNvPicPr>
          <p:nvPr/>
        </p:nvPicPr>
        <p:blipFill rotWithShape="1">
          <a:blip r:embed="rId3"/>
          <a:srcRect t="-1" b="-22113"/>
          <a:stretch/>
        </p:blipFill>
        <p:spPr>
          <a:xfrm>
            <a:off x="4105264" y="0"/>
            <a:ext cx="5038736" cy="6858000"/>
          </a:xfrm>
          <a:prstGeom prst="rect">
            <a:avLst/>
          </a:prstGeom>
          <a:solidFill>
            <a:schemeClr val="tx1"/>
          </a:solidFill>
        </p:spPr>
      </p:pic>
      <p:pic>
        <p:nvPicPr>
          <p:cNvPr id="8" name="图片 3">
            <a:extLst>
              <a:ext uri="{FF2B5EF4-FFF2-40B4-BE49-F238E27FC236}">
                <a16:creationId xmlns:a16="http://schemas.microsoft.com/office/drawing/2014/main" id="{3AC7CB89-BEA5-484F-B07B-C49256364AE4}"/>
              </a:ext>
            </a:extLst>
          </p:cNvPr>
          <p:cNvPicPr>
            <a:picLocks noChangeAspect="1"/>
          </p:cNvPicPr>
          <p:nvPr/>
        </p:nvPicPr>
        <p:blipFill rotWithShape="1">
          <a:blip r:embed="rId4"/>
          <a:srcRect l="44891" r="13205"/>
          <a:stretch/>
        </p:blipFill>
        <p:spPr>
          <a:xfrm>
            <a:off x="4030462" y="0"/>
            <a:ext cx="5113538" cy="6858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标题 1">
            <a:extLst>
              <a:ext uri="{FF2B5EF4-FFF2-40B4-BE49-F238E27FC236}">
                <a16:creationId xmlns:a16="http://schemas.microsoft.com/office/drawing/2014/main" id="{8D8C770F-F1BB-492D-BCD9-D45F7B3180CB}"/>
              </a:ext>
            </a:extLst>
          </p:cNvPr>
          <p:cNvSpPr txBox="1">
            <a:spLocks/>
          </p:cNvSpPr>
          <p:nvPr/>
        </p:nvSpPr>
        <p:spPr>
          <a:xfrm>
            <a:off x="198395" y="3918956"/>
            <a:ext cx="3406702" cy="154744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ts val="3280"/>
              </a:lnSpc>
            </a:pPr>
            <a:r>
              <a:rPr lang="zh-CN" altLang="en-US" sz="2400" b="1" dirty="0">
                <a:latin typeface="Microsoft YaHei" panose="020B0503020204020204" pitchFamily="34" charset="-122"/>
                <a:ea typeface="Microsoft YaHei" panose="020B0503020204020204" pitchFamily="34" charset="-122"/>
              </a:rPr>
              <a:t>罗马书</a:t>
            </a:r>
            <a:r>
              <a:rPr lang="en-US" altLang="zh-CN" sz="2400" b="1" dirty="0">
                <a:latin typeface="Microsoft YaHei" panose="020B0503020204020204" pitchFamily="34" charset="-122"/>
                <a:ea typeface="Microsoft YaHei" panose="020B0503020204020204" pitchFamily="34" charset="-122"/>
              </a:rPr>
              <a:t>1:20</a:t>
            </a:r>
            <a:endParaRPr lang="zh-CN" altLang="en-US" sz="2400" b="1" dirty="0">
              <a:latin typeface="Microsoft YaHei" panose="020B0503020204020204" pitchFamily="34" charset="-122"/>
              <a:ea typeface="Microsoft YaHei" panose="020B0503020204020204" pitchFamily="34" charset="-122"/>
            </a:endParaRPr>
          </a:p>
          <a:p>
            <a:pPr algn="ctr">
              <a:lnSpc>
                <a:spcPts val="3280"/>
              </a:lnSpc>
            </a:pPr>
            <a:r>
              <a:rPr lang="zh-CN" altLang="en-US" sz="2400" b="1" dirty="0">
                <a:latin typeface="Microsoft YaHei" panose="020B0503020204020204" pitchFamily="34" charset="-122"/>
                <a:ea typeface="Microsoft YaHei" panose="020B0503020204020204" pitchFamily="34" charset="-122"/>
              </a:rPr>
              <a:t>第</a:t>
            </a:r>
            <a:r>
              <a:rPr lang="en-US" altLang="zh-CN" sz="2400" b="1" dirty="0">
                <a:latin typeface="Microsoft YaHei" panose="020B0503020204020204" pitchFamily="34" charset="-122"/>
                <a:ea typeface="Microsoft YaHei" panose="020B0503020204020204" pitchFamily="34" charset="-122"/>
              </a:rPr>
              <a:t>18</a:t>
            </a:r>
            <a:r>
              <a:rPr lang="zh-CN" altLang="en-US" sz="2400" b="1" dirty="0">
                <a:latin typeface="Microsoft YaHei" panose="020B0503020204020204" pitchFamily="34" charset="-122"/>
                <a:ea typeface="Microsoft YaHei" panose="020B0503020204020204" pitchFamily="34" charset="-122"/>
              </a:rPr>
              <a:t>课</a:t>
            </a:r>
          </a:p>
        </p:txBody>
      </p:sp>
    </p:spTree>
    <p:extLst>
      <p:ext uri="{BB962C8B-B14F-4D97-AF65-F5344CB8AC3E}">
        <p14:creationId xmlns:p14="http://schemas.microsoft.com/office/powerpoint/2010/main" val="4170893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线连接符 20">
            <a:extLst>
              <a:ext uri="{FF2B5EF4-FFF2-40B4-BE49-F238E27FC236}">
                <a16:creationId xmlns:a16="http://schemas.microsoft.com/office/drawing/2014/main" id="{42BA9A9C-F56F-4945-8056-3C404559F0D6}"/>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5E60342D-CC69-8346-B8BE-EED5916A722E}"/>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1E06C443-89C4-DA48-A4F5-9B8AA13020E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4193904A-E355-6E41-B956-7F9839E88429}"/>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D1415349-6D4E-5445-B106-94D4F93AFEF2}"/>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6232C626-E954-9A4F-8B8D-0656282EFC57}"/>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20" name="Rectangle 2">
            <a:extLst>
              <a:ext uri="{FF2B5EF4-FFF2-40B4-BE49-F238E27FC236}">
                <a16:creationId xmlns:a16="http://schemas.microsoft.com/office/drawing/2014/main" id="{AF81AEE0-8434-6C46-B303-4F9BC5DF53B8}"/>
              </a:ext>
            </a:extLst>
          </p:cNvPr>
          <p:cNvSpPr>
            <a:spLocks noChangeArrowheads="1"/>
          </p:cNvSpPr>
          <p:nvPr/>
        </p:nvSpPr>
        <p:spPr bwMode="auto">
          <a:xfrm>
            <a:off x="609600" y="3048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Wingdings 2" pitchFamily="2" charset="2"/>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Wingdings 2" pitchFamily="2" charset="2"/>
              <a:buChar char=""/>
              <a:defRPr>
                <a:solidFill>
                  <a:schemeClr val="tx1"/>
                </a:solidFill>
                <a:latin typeface="Calibri" panose="020F0502020204030204" pitchFamily="34" charset="0"/>
              </a:defRPr>
            </a:lvl2pPr>
            <a:lvl3pPr marL="857250" indent="-171450" defTabSz="685800">
              <a:lnSpc>
                <a:spcPct val="90000"/>
              </a:lnSpc>
              <a:spcBef>
                <a:spcPts val="375"/>
              </a:spcBef>
              <a:buFont typeface="Wingdings 2" pitchFamily="2" charset="2"/>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9pPr>
          </a:lstStyle>
          <a:p>
            <a:pPr>
              <a:spcBef>
                <a:spcPct val="0"/>
              </a:spcBef>
              <a:buFontTx/>
              <a:buNone/>
            </a:pPr>
            <a:endParaRPr lang="zh-CN" altLang="en-US" sz="4400" b="1">
              <a:latin typeface="Arial" panose="020B0604020202020204" pitchFamily="34" charset="0"/>
              <a:ea typeface="微软雅黑" panose="020B0503020204020204" pitchFamily="34" charset="-122"/>
            </a:endParaRPr>
          </a:p>
        </p:txBody>
      </p:sp>
      <p:sp>
        <p:nvSpPr>
          <p:cNvPr id="21" name="矩形 4">
            <a:extLst>
              <a:ext uri="{FF2B5EF4-FFF2-40B4-BE49-F238E27FC236}">
                <a16:creationId xmlns:a16="http://schemas.microsoft.com/office/drawing/2014/main" id="{1F8D37E1-0879-B044-97EB-1A390DA89973}"/>
              </a:ext>
            </a:extLst>
          </p:cNvPr>
          <p:cNvSpPr>
            <a:spLocks noChangeArrowheads="1"/>
          </p:cNvSpPr>
          <p:nvPr/>
        </p:nvSpPr>
        <p:spPr bwMode="auto">
          <a:xfrm>
            <a:off x="770748" y="2054120"/>
            <a:ext cx="7743825" cy="464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3880"/>
              </a:lnSpc>
            </a:pPr>
            <a:r>
              <a:rPr lang="zh-CN" altLang="en-US" sz="2800" b="1" dirty="0">
                <a:latin typeface="微软雅黑" panose="020B0503020204020204" pitchFamily="34" charset="-122"/>
                <a:ea typeface="微软雅黑" panose="020B0503020204020204" pitchFamily="34" charset="-122"/>
              </a:rPr>
              <a:t>步骤二：历史</a:t>
            </a:r>
            <a:endParaRPr lang="en-US" altLang="zh-CN" sz="2800" b="1" dirty="0">
              <a:latin typeface="微软雅黑" panose="020B0503020204020204" pitchFamily="34" charset="-122"/>
              <a:ea typeface="微软雅黑" panose="020B0503020204020204" pitchFamily="34" charset="-122"/>
            </a:endParaRPr>
          </a:p>
          <a:p>
            <a:pPr>
              <a:lnSpc>
                <a:spcPts val="3880"/>
              </a:lnSpc>
            </a:pPr>
            <a:r>
              <a:rPr lang="zh-CN" altLang="en-US" sz="2800" dirty="0">
                <a:latin typeface="微软雅黑" panose="020B0503020204020204" pitchFamily="34" charset="-122"/>
                <a:ea typeface="微软雅黑" panose="020B0503020204020204" pitchFamily="34" charset="-122"/>
              </a:rPr>
              <a:t>以赛亚书</a:t>
            </a:r>
            <a:r>
              <a:rPr lang="en-US" altLang="zh-CN" sz="2800" dirty="0">
                <a:latin typeface="微软雅黑" panose="020B0503020204020204" pitchFamily="34" charset="-122"/>
                <a:ea typeface="微软雅黑" panose="020B0503020204020204" pitchFamily="34" charset="-122"/>
              </a:rPr>
              <a:t>46:9 </a:t>
            </a:r>
            <a:r>
              <a:rPr lang="zh-CN" altLang="en-US" sz="2800" dirty="0">
                <a:latin typeface="微软雅黑" panose="020B0503020204020204" pitchFamily="34" charset="-122"/>
                <a:ea typeface="微软雅黑" panose="020B0503020204020204" pitchFamily="34" charset="-122"/>
              </a:rPr>
              <a:t>你们要追念</a:t>
            </a:r>
            <a:r>
              <a:rPr lang="zh-CN" altLang="en-US" sz="2800" b="1" dirty="0">
                <a:latin typeface="微软雅黑" panose="020B0503020204020204" pitchFamily="34" charset="-122"/>
                <a:ea typeface="微软雅黑" panose="020B0503020204020204" pitchFamily="34" charset="-122"/>
              </a:rPr>
              <a:t>上古的事</a:t>
            </a:r>
            <a:r>
              <a:rPr lang="zh-CN" altLang="en-US" sz="2800" dirty="0">
                <a:latin typeface="微软雅黑" panose="020B0503020204020204" pitchFamily="34" charset="-122"/>
                <a:ea typeface="微软雅黑" panose="020B0503020204020204" pitchFamily="34" charset="-122"/>
              </a:rPr>
              <a:t>；因为我是神，并无别神，我是神，再没有能比我的。</a:t>
            </a:r>
            <a:endParaRPr lang="en-US" altLang="zh-CN" sz="2800" dirty="0">
              <a:latin typeface="微软雅黑" panose="020B0503020204020204" pitchFamily="34" charset="-122"/>
              <a:ea typeface="微软雅黑" panose="020B0503020204020204" pitchFamily="34" charset="-122"/>
            </a:endParaRPr>
          </a:p>
          <a:p>
            <a:pPr>
              <a:lnSpc>
                <a:spcPts val="3880"/>
              </a:lnSpc>
            </a:pPr>
            <a:endParaRPr lang="en-US" altLang="zh-CN" sz="2800" b="1" dirty="0">
              <a:latin typeface="微软雅黑" panose="020B0503020204020204" pitchFamily="34" charset="-122"/>
              <a:ea typeface="微软雅黑" panose="020B0503020204020204" pitchFamily="34" charset="-122"/>
            </a:endParaRPr>
          </a:p>
          <a:p>
            <a:pPr>
              <a:lnSpc>
                <a:spcPts val="3880"/>
              </a:lnSpc>
            </a:pPr>
            <a:r>
              <a:rPr lang="zh-CN" altLang="en-US" sz="2800" b="1" dirty="0">
                <a:latin typeface="微软雅黑" panose="020B0503020204020204" pitchFamily="34" charset="-122"/>
                <a:ea typeface="微软雅黑" panose="020B0503020204020204" pitchFamily="34" charset="-122"/>
              </a:rPr>
              <a:t>步骤三：预言</a:t>
            </a:r>
          </a:p>
          <a:p>
            <a:pPr>
              <a:lnSpc>
                <a:spcPts val="3880"/>
              </a:lnSpc>
            </a:pPr>
            <a:r>
              <a:rPr lang="zh-CN" altLang="en-US" sz="2800" dirty="0">
                <a:latin typeface="微软雅黑" panose="020B0503020204020204" pitchFamily="34" charset="-122"/>
                <a:ea typeface="微软雅黑" panose="020B0503020204020204" pitchFamily="34" charset="-122"/>
              </a:rPr>
              <a:t>以赛亚书</a:t>
            </a:r>
            <a:r>
              <a:rPr lang="en-US" altLang="zh-CN" sz="2800" dirty="0">
                <a:latin typeface="微软雅黑" panose="020B0503020204020204" pitchFamily="34" charset="-122"/>
                <a:ea typeface="微软雅黑" panose="020B0503020204020204" pitchFamily="34" charset="-122"/>
              </a:rPr>
              <a:t>46:10 </a:t>
            </a:r>
            <a:r>
              <a:rPr lang="zh-CN" altLang="en-US" sz="2800" dirty="0">
                <a:latin typeface="微软雅黑" panose="020B0503020204020204" pitchFamily="34" charset="-122"/>
                <a:ea typeface="微软雅黑" panose="020B0503020204020204" pitchFamily="34" charset="-122"/>
              </a:rPr>
              <a:t>我从起初指明</a:t>
            </a:r>
            <a:r>
              <a:rPr lang="zh-CN" altLang="en-US" sz="2800" b="1" dirty="0">
                <a:latin typeface="微软雅黑" panose="020B0503020204020204" pitchFamily="34" charset="-122"/>
                <a:ea typeface="微软雅黑" panose="020B0503020204020204" pitchFamily="34" charset="-122"/>
              </a:rPr>
              <a:t>末后的事</a:t>
            </a:r>
            <a:r>
              <a:rPr lang="zh-CN" altLang="en-US" sz="2800" dirty="0">
                <a:latin typeface="微软雅黑" panose="020B0503020204020204" pitchFamily="34" charset="-122"/>
                <a:ea typeface="微软雅黑" panose="020B0503020204020204" pitchFamily="34" charset="-122"/>
              </a:rPr>
              <a:t>，从古时言明</a:t>
            </a:r>
            <a:r>
              <a:rPr lang="zh-CN" altLang="en-US" sz="2800" b="1" dirty="0">
                <a:latin typeface="微软雅黑" panose="020B0503020204020204" pitchFamily="34" charset="-122"/>
                <a:ea typeface="微软雅黑" panose="020B0503020204020204" pitchFamily="34" charset="-122"/>
              </a:rPr>
              <a:t>未成的事</a:t>
            </a:r>
            <a:r>
              <a:rPr lang="zh-CN" altLang="en-US" sz="2800" dirty="0">
                <a:latin typeface="微软雅黑" panose="020B0503020204020204" pitchFamily="34" charset="-122"/>
                <a:ea typeface="微软雅黑" panose="020B0503020204020204" pitchFamily="34" charset="-122"/>
              </a:rPr>
              <a:t>，说</a:t>
            </a:r>
            <a:r>
              <a:rPr lang="en-US" altLang="zh-CN" sz="2800" dirty="0">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rPr>
              <a:t>我的筹算必立定，凡我所喜悦的，我必成就。</a:t>
            </a:r>
            <a:r>
              <a:rPr lang="en-US" altLang="zh-CN" sz="2800" dirty="0">
                <a:latin typeface="微软雅黑" panose="020B0503020204020204" pitchFamily="34" charset="-122"/>
                <a:ea typeface="微软雅黑" panose="020B0503020204020204" pitchFamily="34" charset="-122"/>
              </a:rPr>
              <a:t>”</a:t>
            </a:r>
          </a:p>
          <a:p>
            <a:pPr>
              <a:lnSpc>
                <a:spcPts val="3880"/>
              </a:lnSpc>
            </a:pPr>
            <a:endParaRPr lang="en-US" altLang="zh-CN" sz="2800" dirty="0">
              <a:latin typeface="微软雅黑" panose="020B0503020204020204" pitchFamily="34" charset="-122"/>
              <a:ea typeface="微软雅黑" panose="020B0503020204020204" pitchFamily="34" charset="-122"/>
              <a:cs typeface="Arial" panose="020B0604020202020204" pitchFamily="34" charset="0"/>
            </a:endParaRPr>
          </a:p>
        </p:txBody>
      </p:sp>
      <p:pic>
        <p:nvPicPr>
          <p:cNvPr id="22" name="Picture 21">
            <a:extLst>
              <a:ext uri="{FF2B5EF4-FFF2-40B4-BE49-F238E27FC236}">
                <a16:creationId xmlns:a16="http://schemas.microsoft.com/office/drawing/2014/main" id="{9BCD9606-A025-5046-824A-3B2CF1EF64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475"/>
          <a:stretch/>
        </p:blipFill>
        <p:spPr bwMode="auto">
          <a:xfrm>
            <a:off x="5520923" y="323461"/>
            <a:ext cx="2723485" cy="195081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4419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直线连接符 20">
            <a:extLst>
              <a:ext uri="{FF2B5EF4-FFF2-40B4-BE49-F238E27FC236}">
                <a16:creationId xmlns:a16="http://schemas.microsoft.com/office/drawing/2014/main" id="{384428D8-9B56-2E4F-97F7-BB7487C80B2E}"/>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4" name="直线连接符 21">
            <a:extLst>
              <a:ext uri="{FF2B5EF4-FFF2-40B4-BE49-F238E27FC236}">
                <a16:creationId xmlns:a16="http://schemas.microsoft.com/office/drawing/2014/main" id="{C9BB0CB8-8AE4-044C-B292-87DD65FE92D1}"/>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5" name="直线连接符 22">
            <a:extLst>
              <a:ext uri="{FF2B5EF4-FFF2-40B4-BE49-F238E27FC236}">
                <a16:creationId xmlns:a16="http://schemas.microsoft.com/office/drawing/2014/main" id="{21D7AE1E-A28C-884E-B10D-C89D86A520D8}"/>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6" name="直线连接符 23">
            <a:extLst>
              <a:ext uri="{FF2B5EF4-FFF2-40B4-BE49-F238E27FC236}">
                <a16:creationId xmlns:a16="http://schemas.microsoft.com/office/drawing/2014/main" id="{BD9CAD1A-6B9F-BA4F-BE58-D4F94573EDAD}"/>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7" name="图片 24" descr="图片 24">
            <a:extLst>
              <a:ext uri="{FF2B5EF4-FFF2-40B4-BE49-F238E27FC236}">
                <a16:creationId xmlns:a16="http://schemas.microsoft.com/office/drawing/2014/main" id="{F58ABAE7-E3BD-B348-9001-498D8BCDF9B1}"/>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8" name="图片 25" descr="图片 25">
            <a:extLst>
              <a:ext uri="{FF2B5EF4-FFF2-40B4-BE49-F238E27FC236}">
                <a16:creationId xmlns:a16="http://schemas.microsoft.com/office/drawing/2014/main" id="{0598DED6-5E43-3E43-8D34-C3CEA216EC47}"/>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9" name="Rectangle 2">
            <a:extLst>
              <a:ext uri="{FF2B5EF4-FFF2-40B4-BE49-F238E27FC236}">
                <a16:creationId xmlns:a16="http://schemas.microsoft.com/office/drawing/2014/main" id="{BBCA52D4-26A0-9849-AB33-4479874C47FA}"/>
              </a:ext>
            </a:extLst>
          </p:cNvPr>
          <p:cNvSpPr/>
          <p:nvPr/>
        </p:nvSpPr>
        <p:spPr>
          <a:xfrm>
            <a:off x="796925" y="2693804"/>
            <a:ext cx="7159625" cy="2293705"/>
          </a:xfrm>
          <a:prstGeom prst="rect">
            <a:avLst/>
          </a:prstGeom>
        </p:spPr>
        <p:txBody>
          <a:bodyPr>
            <a:spAutoFit/>
          </a:bodyPr>
          <a:lstStyle/>
          <a:p>
            <a:pPr marL="514350" indent="-514350" defTabSz="914400" eaLnBrk="0" fontAlgn="base" hangingPunct="0">
              <a:lnSpc>
                <a:spcPts val="4360"/>
              </a:lnSpc>
              <a:spcBef>
                <a:spcPct val="0"/>
              </a:spcBef>
              <a:spcAft>
                <a:spcPct val="0"/>
              </a:spcAft>
              <a:buAutoNum type="alphaUcPeriod"/>
              <a:defRPr/>
            </a:pPr>
            <a:r>
              <a:rPr lang="zh-CN" altLang="en-US" sz="2800" dirty="0">
                <a:solidFill>
                  <a:prstClr val="black"/>
                </a:solidFill>
                <a:latin typeface="Microsoft YaHei" panose="020B0503020204020204" pitchFamily="34" charset="-122"/>
                <a:ea typeface="Microsoft YaHei" panose="020B0503020204020204" pitchFamily="34" charset="-122"/>
                <a:cs typeface="微软雅黑"/>
              </a:rPr>
              <a:t>说明文</a:t>
            </a:r>
            <a:endParaRPr lang="en-US" altLang="zh-CN" sz="2800" dirty="0">
              <a:solidFill>
                <a:prstClr val="black"/>
              </a:solidFill>
              <a:latin typeface="Microsoft YaHei" panose="020B0503020204020204" pitchFamily="34" charset="-122"/>
              <a:ea typeface="Microsoft YaHei" panose="020B0503020204020204" pitchFamily="34" charset="-122"/>
              <a:cs typeface="微软雅黑"/>
            </a:endParaRPr>
          </a:p>
          <a:p>
            <a:pPr marL="514350" indent="-514350" defTabSz="914400" eaLnBrk="0" fontAlgn="base" hangingPunct="0">
              <a:lnSpc>
                <a:spcPts val="4360"/>
              </a:lnSpc>
              <a:spcBef>
                <a:spcPct val="0"/>
              </a:spcBef>
              <a:spcAft>
                <a:spcPct val="0"/>
              </a:spcAft>
              <a:buAutoNum type="alphaUcPeriod"/>
              <a:defRPr/>
            </a:pPr>
            <a:r>
              <a:rPr lang="zh-CN" altLang="en-US" sz="2800" dirty="0">
                <a:solidFill>
                  <a:prstClr val="black"/>
                </a:solidFill>
                <a:latin typeface="Microsoft YaHei" panose="020B0503020204020204" pitchFamily="34" charset="-122"/>
                <a:ea typeface="Microsoft YaHei" panose="020B0503020204020204" pitchFamily="34" charset="-122"/>
                <a:cs typeface="微软雅黑"/>
              </a:rPr>
              <a:t>历史</a:t>
            </a:r>
            <a:endParaRPr lang="en-US" altLang="zh-CN" sz="2800" dirty="0">
              <a:solidFill>
                <a:prstClr val="black"/>
              </a:solidFill>
              <a:latin typeface="Microsoft YaHei" panose="020B0503020204020204" pitchFamily="34" charset="-122"/>
              <a:ea typeface="Microsoft YaHei" panose="020B0503020204020204" pitchFamily="34" charset="-122"/>
              <a:cs typeface="微软雅黑"/>
            </a:endParaRPr>
          </a:p>
          <a:p>
            <a:pPr marL="514350" indent="-514350" defTabSz="914400" eaLnBrk="0" fontAlgn="base" hangingPunct="0">
              <a:lnSpc>
                <a:spcPts val="4360"/>
              </a:lnSpc>
              <a:spcBef>
                <a:spcPct val="0"/>
              </a:spcBef>
              <a:spcAft>
                <a:spcPct val="0"/>
              </a:spcAft>
              <a:buAutoNum type="alphaUcPeriod"/>
              <a:defRPr/>
            </a:pPr>
            <a:r>
              <a:rPr lang="zh-CN" altLang="en-US" sz="2800" dirty="0">
                <a:solidFill>
                  <a:prstClr val="black"/>
                </a:solidFill>
                <a:latin typeface="Microsoft YaHei" panose="020B0503020204020204" pitchFamily="34" charset="-122"/>
                <a:ea typeface="Microsoft YaHei" panose="020B0503020204020204" pitchFamily="34" charset="-122"/>
                <a:cs typeface="微软雅黑"/>
              </a:rPr>
              <a:t>诗歌</a:t>
            </a:r>
            <a:endParaRPr lang="en-US" altLang="zh-CN" sz="2800" dirty="0">
              <a:solidFill>
                <a:prstClr val="black"/>
              </a:solidFill>
              <a:latin typeface="Microsoft YaHei" panose="020B0503020204020204" pitchFamily="34" charset="-122"/>
              <a:ea typeface="Microsoft YaHei" panose="020B0503020204020204" pitchFamily="34" charset="-122"/>
              <a:cs typeface="微软雅黑"/>
            </a:endParaRPr>
          </a:p>
          <a:p>
            <a:pPr marL="514350" indent="-514350" defTabSz="914400" eaLnBrk="0" fontAlgn="base" hangingPunct="0">
              <a:lnSpc>
                <a:spcPts val="4360"/>
              </a:lnSpc>
              <a:spcBef>
                <a:spcPct val="0"/>
              </a:spcBef>
              <a:spcAft>
                <a:spcPct val="0"/>
              </a:spcAft>
              <a:buAutoNum type="alphaUcPeriod"/>
              <a:defRPr/>
            </a:pPr>
            <a:r>
              <a:rPr lang="zh-CN" altLang="en-US" sz="2800" dirty="0">
                <a:solidFill>
                  <a:prstClr val="black"/>
                </a:solidFill>
                <a:latin typeface="Microsoft YaHei" panose="020B0503020204020204" pitchFamily="34" charset="-122"/>
                <a:ea typeface="Microsoft YaHei" panose="020B0503020204020204" pitchFamily="34" charset="-122"/>
                <a:cs typeface="微软雅黑"/>
              </a:rPr>
              <a:t>比喻</a:t>
            </a:r>
          </a:p>
        </p:txBody>
      </p:sp>
      <p:sp>
        <p:nvSpPr>
          <p:cNvPr id="10" name="Oval 7">
            <a:extLst>
              <a:ext uri="{FF2B5EF4-FFF2-40B4-BE49-F238E27FC236}">
                <a16:creationId xmlns:a16="http://schemas.microsoft.com/office/drawing/2014/main" id="{EDCC9FE6-C8B7-D346-B217-344ABE4DD6EA}"/>
              </a:ext>
            </a:extLst>
          </p:cNvPr>
          <p:cNvSpPr>
            <a:spLocks noChangeArrowheads="1"/>
          </p:cNvSpPr>
          <p:nvPr/>
        </p:nvSpPr>
        <p:spPr bwMode="auto">
          <a:xfrm>
            <a:off x="201511" y="3275626"/>
            <a:ext cx="3072254" cy="657162"/>
          </a:xfrm>
          <a:prstGeom prst="ellipse">
            <a:avLst/>
          </a:prstGeom>
          <a:noFill/>
          <a:ln w="508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350"/>
          </a:p>
        </p:txBody>
      </p:sp>
      <p:sp>
        <p:nvSpPr>
          <p:cNvPr id="11" name="标题 1">
            <a:extLst>
              <a:ext uri="{FF2B5EF4-FFF2-40B4-BE49-F238E27FC236}">
                <a16:creationId xmlns:a16="http://schemas.microsoft.com/office/drawing/2014/main" id="{4689F93E-3219-D845-89F6-350F53520322}"/>
              </a:ext>
            </a:extLst>
          </p:cNvPr>
          <p:cNvSpPr txBox="1">
            <a:spLocks/>
          </p:cNvSpPr>
          <p:nvPr/>
        </p:nvSpPr>
        <p:spPr>
          <a:xfrm>
            <a:off x="0" y="454068"/>
            <a:ext cx="9144000" cy="1325563"/>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r>
              <a:rPr lang="zh-CN" altLang="en-US" dirty="0"/>
              <a:t>圣经中哪种体裁的篇幅是最长的？</a:t>
            </a:r>
            <a:endParaRPr lang="en-CN" dirty="0"/>
          </a:p>
        </p:txBody>
      </p:sp>
      <p:sp>
        <p:nvSpPr>
          <p:cNvPr id="12" name="TextBox 11">
            <a:extLst>
              <a:ext uri="{FF2B5EF4-FFF2-40B4-BE49-F238E27FC236}">
                <a16:creationId xmlns:a16="http://schemas.microsoft.com/office/drawing/2014/main" id="{7FE87EAB-3C77-7F4A-A711-6FD0CD1C2871}"/>
              </a:ext>
            </a:extLst>
          </p:cNvPr>
          <p:cNvSpPr txBox="1"/>
          <p:nvPr/>
        </p:nvSpPr>
        <p:spPr>
          <a:xfrm>
            <a:off x="6109116" y="2374829"/>
            <a:ext cx="877163" cy="369332"/>
          </a:xfrm>
          <a:prstGeom prst="rect">
            <a:avLst/>
          </a:prstGeom>
          <a:noFill/>
        </p:spPr>
        <p:txBody>
          <a:bodyPr wrap="none" rtlCol="0">
            <a:spAutoFit/>
          </a:bodyPr>
          <a:lstStyle/>
          <a:p>
            <a:r>
              <a:rPr lang="en-CN" dirty="0">
                <a:highlight>
                  <a:srgbClr val="FFFF00"/>
                </a:highlight>
              </a:rPr>
              <a:t>圣经图</a:t>
            </a:r>
          </a:p>
        </p:txBody>
      </p:sp>
      <p:pic>
        <p:nvPicPr>
          <p:cNvPr id="13" name="图片 3">
            <a:extLst>
              <a:ext uri="{FF2B5EF4-FFF2-40B4-BE49-F238E27FC236}">
                <a16:creationId xmlns:a16="http://schemas.microsoft.com/office/drawing/2014/main" id="{338D315E-FD32-D44A-85F7-10678D3E0F1B}"/>
              </a:ext>
            </a:extLst>
          </p:cNvPr>
          <p:cNvPicPr>
            <a:picLocks noChangeAspect="1"/>
          </p:cNvPicPr>
          <p:nvPr/>
        </p:nvPicPr>
        <p:blipFill rotWithShape="1">
          <a:blip r:embed="rId4"/>
          <a:srcRect l="44891" t="28757" r="13205" b="10592"/>
          <a:stretch/>
        </p:blipFill>
        <p:spPr>
          <a:xfrm>
            <a:off x="3496503" y="1909861"/>
            <a:ext cx="5113538" cy="415945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3573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a:extLst>
              <a:ext uri="{FF2B5EF4-FFF2-40B4-BE49-F238E27FC236}">
                <a16:creationId xmlns:a16="http://schemas.microsoft.com/office/drawing/2014/main" id="{1999602E-B962-094E-B99C-CB5C5B0F13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00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矩形 1">
            <a:extLst>
              <a:ext uri="{FF2B5EF4-FFF2-40B4-BE49-F238E27FC236}">
                <a16:creationId xmlns:a16="http://schemas.microsoft.com/office/drawing/2014/main" id="{79D9A06D-7F93-1F44-A55A-9231ED9E3845}"/>
              </a:ext>
            </a:extLst>
          </p:cNvPr>
          <p:cNvSpPr/>
          <p:nvPr/>
        </p:nvSpPr>
        <p:spPr>
          <a:xfrm>
            <a:off x="0" y="4894263"/>
            <a:ext cx="9144000" cy="1768475"/>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cxnSp>
        <p:nvCxnSpPr>
          <p:cNvPr id="35" name="直线箭头连接符 8">
            <a:extLst>
              <a:ext uri="{FF2B5EF4-FFF2-40B4-BE49-F238E27FC236}">
                <a16:creationId xmlns:a16="http://schemas.microsoft.com/office/drawing/2014/main" id="{90C187D9-67FF-C44E-96D4-43DBCCF2F3E1}"/>
              </a:ext>
            </a:extLst>
          </p:cNvPr>
          <p:cNvCxnSpPr>
            <a:cxnSpLocks/>
          </p:cNvCxnSpPr>
          <p:nvPr/>
        </p:nvCxnSpPr>
        <p:spPr>
          <a:xfrm>
            <a:off x="1058863" y="5248275"/>
            <a:ext cx="7372350" cy="0"/>
          </a:xfrm>
          <a:prstGeom prst="straightConnector1">
            <a:avLst/>
          </a:prstGeom>
          <a:ln w="38100">
            <a:solidFill>
              <a:srgbClr val="C0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矩形 4">
            <a:extLst>
              <a:ext uri="{FF2B5EF4-FFF2-40B4-BE49-F238E27FC236}">
                <a16:creationId xmlns:a16="http://schemas.microsoft.com/office/drawing/2014/main" id="{5F0AD2F9-AA50-5647-A655-F59128387FA9}"/>
              </a:ext>
            </a:extLst>
          </p:cNvPr>
          <p:cNvSpPr>
            <a:spLocks noChangeArrowheads="1"/>
          </p:cNvSpPr>
          <p:nvPr/>
        </p:nvSpPr>
        <p:spPr bwMode="auto">
          <a:xfrm>
            <a:off x="236538" y="5426075"/>
            <a:ext cx="16097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b="1" dirty="0">
                <a:latin typeface="Microsoft YaHei" panose="020B0503020204020204" pitchFamily="34" charset="-122"/>
                <a:ea typeface="Microsoft YaHei" panose="020B0503020204020204" pitchFamily="34" charset="-122"/>
              </a:rPr>
              <a:t>亚当</a:t>
            </a:r>
            <a:endParaRPr lang="en-US" altLang="zh-CN" b="1"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公元前</a:t>
            </a:r>
            <a:endParaRPr lang="en-US" altLang="zh-CN" dirty="0">
              <a:latin typeface="Microsoft YaHei" panose="020B0503020204020204" pitchFamily="34" charset="-122"/>
              <a:ea typeface="Microsoft YaHei" panose="020B0503020204020204" pitchFamily="34" charset="-122"/>
            </a:endParaRPr>
          </a:p>
          <a:p>
            <a:pPr algn="ctr"/>
            <a:r>
              <a:rPr lang="en-US" altLang="zh-CN" dirty="0">
                <a:latin typeface="Microsoft YaHei" panose="020B0503020204020204" pitchFamily="34" charset="-122"/>
                <a:ea typeface="Microsoft YaHei" panose="020B0503020204020204" pitchFamily="34" charset="-122"/>
              </a:rPr>
              <a:t>4000</a:t>
            </a:r>
            <a:r>
              <a:rPr lang="zh-CN" altLang="en-US" dirty="0">
                <a:latin typeface="Microsoft YaHei" panose="020B0503020204020204" pitchFamily="34" charset="-122"/>
                <a:ea typeface="Microsoft YaHei" panose="020B0503020204020204" pitchFamily="34" charset="-122"/>
              </a:rPr>
              <a:t>年</a:t>
            </a:r>
            <a:endParaRPr lang="en-US" altLang="zh-CN"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左右或更早</a:t>
            </a:r>
            <a:endParaRPr lang="en-US" altLang="zh-CN"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37" name="矩形 4">
            <a:extLst>
              <a:ext uri="{FF2B5EF4-FFF2-40B4-BE49-F238E27FC236}">
                <a16:creationId xmlns:a16="http://schemas.microsoft.com/office/drawing/2014/main" id="{13C3DD99-2076-D14C-8589-CA94F6CAC4D2}"/>
              </a:ext>
            </a:extLst>
          </p:cNvPr>
          <p:cNvSpPr>
            <a:spLocks noChangeArrowheads="1"/>
          </p:cNvSpPr>
          <p:nvPr/>
        </p:nvSpPr>
        <p:spPr bwMode="auto">
          <a:xfrm>
            <a:off x="2179638" y="5426075"/>
            <a:ext cx="137636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b="1" dirty="0">
                <a:latin typeface="Microsoft YaHei" panose="020B0503020204020204" pitchFamily="34" charset="-122"/>
                <a:ea typeface="Microsoft YaHei" panose="020B0503020204020204" pitchFamily="34" charset="-122"/>
              </a:rPr>
              <a:t>洪水</a:t>
            </a:r>
            <a:endParaRPr lang="en-US" altLang="zh-CN" b="1"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公元前</a:t>
            </a:r>
            <a:endParaRPr lang="en-US" altLang="zh-CN" dirty="0">
              <a:latin typeface="Microsoft YaHei" panose="020B0503020204020204" pitchFamily="34" charset="-122"/>
              <a:ea typeface="Microsoft YaHei" panose="020B0503020204020204" pitchFamily="34" charset="-122"/>
            </a:endParaRPr>
          </a:p>
          <a:p>
            <a:pPr algn="ctr"/>
            <a:r>
              <a:rPr lang="en-US" altLang="zh-CN" dirty="0">
                <a:latin typeface="Microsoft YaHei" panose="020B0503020204020204" pitchFamily="34" charset="-122"/>
                <a:ea typeface="Microsoft YaHei" panose="020B0503020204020204" pitchFamily="34" charset="-122"/>
              </a:rPr>
              <a:t>2500</a:t>
            </a:r>
            <a:r>
              <a:rPr lang="zh-CN" altLang="en-US" dirty="0">
                <a:latin typeface="Microsoft YaHei" panose="020B0503020204020204" pitchFamily="34" charset="-122"/>
                <a:ea typeface="Microsoft YaHei" panose="020B0503020204020204" pitchFamily="34" charset="-122"/>
              </a:rPr>
              <a:t>年</a:t>
            </a:r>
            <a:endParaRPr lang="en-US" altLang="zh-CN"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左右</a:t>
            </a:r>
            <a:endParaRPr lang="en-US" altLang="zh-CN"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38" name="矩形 4">
            <a:extLst>
              <a:ext uri="{FF2B5EF4-FFF2-40B4-BE49-F238E27FC236}">
                <a16:creationId xmlns:a16="http://schemas.microsoft.com/office/drawing/2014/main" id="{973507A7-696B-8645-90B2-7C518C1C53CC}"/>
              </a:ext>
            </a:extLst>
          </p:cNvPr>
          <p:cNvSpPr>
            <a:spLocks noChangeArrowheads="1"/>
          </p:cNvSpPr>
          <p:nvPr/>
        </p:nvSpPr>
        <p:spPr bwMode="auto">
          <a:xfrm>
            <a:off x="5219700" y="5426075"/>
            <a:ext cx="14430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b="1" dirty="0">
                <a:latin typeface="Microsoft YaHei" panose="020B0503020204020204" pitchFamily="34" charset="-122"/>
                <a:ea typeface="Microsoft YaHei" panose="020B0503020204020204" pitchFamily="34" charset="-122"/>
              </a:rPr>
              <a:t>大卫</a:t>
            </a:r>
            <a:endParaRPr lang="en-US" altLang="zh-CN" b="1"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公元前</a:t>
            </a:r>
            <a:endParaRPr lang="en-US" altLang="zh-CN" dirty="0">
              <a:latin typeface="Microsoft YaHei" panose="020B0503020204020204" pitchFamily="34" charset="-122"/>
              <a:ea typeface="Microsoft YaHei" panose="020B0503020204020204" pitchFamily="34" charset="-122"/>
            </a:endParaRPr>
          </a:p>
          <a:p>
            <a:pPr algn="ctr"/>
            <a:r>
              <a:rPr lang="en-US" altLang="zh-CN" dirty="0">
                <a:latin typeface="Microsoft YaHei" panose="020B0503020204020204" pitchFamily="34" charset="-122"/>
                <a:ea typeface="Microsoft YaHei" panose="020B0503020204020204" pitchFamily="34" charset="-122"/>
              </a:rPr>
              <a:t>1000</a:t>
            </a:r>
            <a:r>
              <a:rPr lang="zh-CN" altLang="en-US" dirty="0">
                <a:latin typeface="Microsoft YaHei" panose="020B0503020204020204" pitchFamily="34" charset="-122"/>
                <a:ea typeface="Microsoft YaHei" panose="020B0503020204020204" pitchFamily="34" charset="-122"/>
              </a:rPr>
              <a:t>年</a:t>
            </a:r>
            <a:endParaRPr lang="en-US" altLang="zh-CN"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左右</a:t>
            </a:r>
            <a:endParaRPr lang="en-US" altLang="zh-CN"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39" name="矩形 4">
            <a:extLst>
              <a:ext uri="{FF2B5EF4-FFF2-40B4-BE49-F238E27FC236}">
                <a16:creationId xmlns:a16="http://schemas.microsoft.com/office/drawing/2014/main" id="{17E7E712-1DD8-DC4C-A092-AD613A37284A}"/>
              </a:ext>
            </a:extLst>
          </p:cNvPr>
          <p:cNvSpPr>
            <a:spLocks noChangeArrowheads="1"/>
          </p:cNvSpPr>
          <p:nvPr/>
        </p:nvSpPr>
        <p:spPr bwMode="auto">
          <a:xfrm>
            <a:off x="6591300" y="5426075"/>
            <a:ext cx="14430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b="1" dirty="0">
                <a:latin typeface="Microsoft YaHei" panose="020B0503020204020204" pitchFamily="34" charset="-122"/>
                <a:ea typeface="Microsoft YaHei" panose="020B0503020204020204" pitchFamily="34" charset="-122"/>
              </a:rPr>
              <a:t>耶稣基督</a:t>
            </a:r>
            <a:endParaRPr lang="en-US" altLang="zh-CN" b="1"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公元</a:t>
            </a:r>
            <a:endParaRPr lang="en-US" altLang="zh-CN"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元年</a:t>
            </a:r>
            <a:endParaRPr lang="en-US" altLang="zh-CN" dirty="0">
              <a:latin typeface="Microsoft YaHei" panose="020B0503020204020204" pitchFamily="34" charset="-122"/>
              <a:ea typeface="Microsoft YaHei" panose="020B0503020204020204" pitchFamily="34" charset="-122"/>
              <a:cs typeface="Arial" panose="020B0604020202020204" pitchFamily="34" charset="0"/>
            </a:endParaRPr>
          </a:p>
        </p:txBody>
      </p:sp>
      <p:grpSp>
        <p:nvGrpSpPr>
          <p:cNvPr id="40" name="组合 19">
            <a:extLst>
              <a:ext uri="{FF2B5EF4-FFF2-40B4-BE49-F238E27FC236}">
                <a16:creationId xmlns:a16="http://schemas.microsoft.com/office/drawing/2014/main" id="{9CE50C7A-1510-E54E-BB69-60CF572B303C}"/>
              </a:ext>
            </a:extLst>
          </p:cNvPr>
          <p:cNvGrpSpPr/>
          <p:nvPr/>
        </p:nvGrpSpPr>
        <p:grpSpPr>
          <a:xfrm>
            <a:off x="7139758" y="4823613"/>
            <a:ext cx="323189" cy="439067"/>
            <a:chOff x="3899792" y="1062698"/>
            <a:chExt cx="434958" cy="590910"/>
          </a:xfrm>
          <a:solidFill>
            <a:srgbClr val="C00000"/>
          </a:solidFill>
        </p:grpSpPr>
        <p:sp>
          <p:nvSpPr>
            <p:cNvPr id="41" name="矩形 20">
              <a:extLst>
                <a:ext uri="{FF2B5EF4-FFF2-40B4-BE49-F238E27FC236}">
                  <a16:creationId xmlns:a16="http://schemas.microsoft.com/office/drawing/2014/main" id="{B4B3059C-958E-D44D-A9F1-4CE504DCCA3B}"/>
                </a:ext>
              </a:extLst>
            </p:cNvPr>
            <p:cNvSpPr/>
            <p:nvPr/>
          </p:nvSpPr>
          <p:spPr>
            <a:xfrm>
              <a:off x="3899792" y="1227243"/>
              <a:ext cx="434958"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sp>
          <p:nvSpPr>
            <p:cNvPr id="42" name="矩形 21">
              <a:extLst>
                <a:ext uri="{FF2B5EF4-FFF2-40B4-BE49-F238E27FC236}">
                  <a16:creationId xmlns:a16="http://schemas.microsoft.com/office/drawing/2014/main" id="{1270FCE4-1F4F-DE4E-838A-5B6CC4170188}"/>
                </a:ext>
              </a:extLst>
            </p:cNvPr>
            <p:cNvSpPr/>
            <p:nvPr/>
          </p:nvSpPr>
          <p:spPr>
            <a:xfrm rot="5400000">
              <a:off x="3821816" y="1297641"/>
              <a:ext cx="590910"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grpSp>
      <p:sp>
        <p:nvSpPr>
          <p:cNvPr id="43" name="椭圆 23">
            <a:extLst>
              <a:ext uri="{FF2B5EF4-FFF2-40B4-BE49-F238E27FC236}">
                <a16:creationId xmlns:a16="http://schemas.microsoft.com/office/drawing/2014/main" id="{EB4E167E-68EC-6644-B883-60815C07E13A}"/>
              </a:ext>
            </a:extLst>
          </p:cNvPr>
          <p:cNvSpPr>
            <a:spLocks noChangeAspect="1"/>
          </p:cNvSpPr>
          <p:nvPr/>
        </p:nvSpPr>
        <p:spPr>
          <a:xfrm>
            <a:off x="5856288" y="5164138"/>
            <a:ext cx="179387" cy="18097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sp>
        <p:nvSpPr>
          <p:cNvPr id="44" name="矩形 7">
            <a:extLst>
              <a:ext uri="{FF2B5EF4-FFF2-40B4-BE49-F238E27FC236}">
                <a16:creationId xmlns:a16="http://schemas.microsoft.com/office/drawing/2014/main" id="{9E0A6E58-83DC-704A-BAFF-ABA0F7C12016}"/>
              </a:ext>
            </a:extLst>
          </p:cNvPr>
          <p:cNvSpPr/>
          <p:nvPr/>
        </p:nvSpPr>
        <p:spPr>
          <a:xfrm>
            <a:off x="1058863" y="5199063"/>
            <a:ext cx="1827212" cy="73025"/>
          </a:xfrm>
          <a:prstGeom prst="rect">
            <a:avLst/>
          </a:prstGeom>
          <a:solidFill>
            <a:srgbClr val="FFC000"/>
          </a:solidFill>
          <a:ln w="19050">
            <a:solidFill>
              <a:srgbClr val="621E0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sp>
        <p:nvSpPr>
          <p:cNvPr id="45" name="菱形 10">
            <a:extLst>
              <a:ext uri="{FF2B5EF4-FFF2-40B4-BE49-F238E27FC236}">
                <a16:creationId xmlns:a16="http://schemas.microsoft.com/office/drawing/2014/main" id="{EC01F7FB-24CB-844D-BB90-478F0A64CADF}"/>
              </a:ext>
            </a:extLst>
          </p:cNvPr>
          <p:cNvSpPr>
            <a:spLocks noChangeAspect="1"/>
          </p:cNvSpPr>
          <p:nvPr/>
        </p:nvSpPr>
        <p:spPr>
          <a:xfrm>
            <a:off x="2725738" y="5086350"/>
            <a:ext cx="323850" cy="323850"/>
          </a:xfrm>
          <a:prstGeom prst="diamond">
            <a:avLst/>
          </a:prstGeom>
          <a:solidFill>
            <a:schemeClr val="accent4"/>
          </a:solidFill>
          <a:ln w="19050">
            <a:solidFill>
              <a:srgbClr val="693E30"/>
            </a:solid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dirty="0">
              <a:solidFill>
                <a:srgbClr val="FFC000"/>
              </a:solidFill>
            </a:endParaRPr>
          </a:p>
        </p:txBody>
      </p:sp>
      <p:sp>
        <p:nvSpPr>
          <p:cNvPr id="46" name="菱形 22">
            <a:extLst>
              <a:ext uri="{FF2B5EF4-FFF2-40B4-BE49-F238E27FC236}">
                <a16:creationId xmlns:a16="http://schemas.microsoft.com/office/drawing/2014/main" id="{88BA701C-1A47-584D-8344-D7CDBFEDEB65}"/>
              </a:ext>
            </a:extLst>
          </p:cNvPr>
          <p:cNvSpPr>
            <a:spLocks noChangeAspect="1"/>
          </p:cNvSpPr>
          <p:nvPr/>
        </p:nvSpPr>
        <p:spPr>
          <a:xfrm>
            <a:off x="869950" y="5067300"/>
            <a:ext cx="323850" cy="325438"/>
          </a:xfrm>
          <a:prstGeom prst="diamond">
            <a:avLst/>
          </a:prstGeom>
          <a:solidFill>
            <a:schemeClr val="accent4"/>
          </a:solidFill>
          <a:ln w="19050">
            <a:solidFill>
              <a:srgbClr val="693E30"/>
            </a:solid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dirty="0">
              <a:solidFill>
                <a:srgbClr val="FFC000"/>
              </a:solidFill>
            </a:endParaRPr>
          </a:p>
        </p:txBody>
      </p:sp>
      <p:pic>
        <p:nvPicPr>
          <p:cNvPr id="47" name="图片 5">
            <a:extLst>
              <a:ext uri="{FF2B5EF4-FFF2-40B4-BE49-F238E27FC236}">
                <a16:creationId xmlns:a16="http://schemas.microsoft.com/office/drawing/2014/main" id="{E3231783-D1D2-864B-913E-7DA1E78E2F40}"/>
              </a:ext>
            </a:extLst>
          </p:cNvPr>
          <p:cNvPicPr>
            <a:picLocks noChangeAspect="1"/>
          </p:cNvPicPr>
          <p:nvPr/>
        </p:nvPicPr>
        <p:blipFill>
          <a:blip r:embed="rId4"/>
          <a:stretch>
            <a:fillRect/>
          </a:stretch>
        </p:blipFill>
        <p:spPr>
          <a:xfrm>
            <a:off x="915508" y="2817094"/>
            <a:ext cx="2180182" cy="218018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8" name="组合 2">
            <a:extLst>
              <a:ext uri="{FF2B5EF4-FFF2-40B4-BE49-F238E27FC236}">
                <a16:creationId xmlns:a16="http://schemas.microsoft.com/office/drawing/2014/main" id="{F64E52A2-F7B2-E84C-B2AF-5C86169EA6AA}"/>
              </a:ext>
            </a:extLst>
          </p:cNvPr>
          <p:cNvGrpSpPr/>
          <p:nvPr/>
        </p:nvGrpSpPr>
        <p:grpSpPr>
          <a:xfrm>
            <a:off x="2174987" y="1609724"/>
            <a:ext cx="4671372" cy="1672389"/>
            <a:chOff x="2174987" y="1609724"/>
            <a:chExt cx="4671372" cy="1672389"/>
          </a:xfrm>
        </p:grpSpPr>
        <p:grpSp>
          <p:nvGrpSpPr>
            <p:cNvPr id="49" name="组合 16">
              <a:extLst>
                <a:ext uri="{FF2B5EF4-FFF2-40B4-BE49-F238E27FC236}">
                  <a16:creationId xmlns:a16="http://schemas.microsoft.com/office/drawing/2014/main" id="{4B7A8A3E-37DF-8B4A-A9EB-5A4B4DADCC5A}"/>
                </a:ext>
              </a:extLst>
            </p:cNvPr>
            <p:cNvGrpSpPr/>
            <p:nvPr/>
          </p:nvGrpSpPr>
          <p:grpSpPr>
            <a:xfrm>
              <a:off x="2174987" y="1609724"/>
              <a:ext cx="4631705" cy="1672389"/>
              <a:chOff x="5723773" y="4010056"/>
              <a:chExt cx="4631705" cy="1672389"/>
            </a:xfrm>
          </p:grpSpPr>
          <p:sp>
            <p:nvSpPr>
              <p:cNvPr id="51" name="矩形 17">
                <a:extLst>
                  <a:ext uri="{FF2B5EF4-FFF2-40B4-BE49-F238E27FC236}">
                    <a16:creationId xmlns:a16="http://schemas.microsoft.com/office/drawing/2014/main" id="{008F025F-1CC1-1B45-9D19-A6CFE43BA2AD}"/>
                  </a:ext>
                </a:extLst>
              </p:cNvPr>
              <p:cNvSpPr/>
              <p:nvPr/>
            </p:nvSpPr>
            <p:spPr>
              <a:xfrm>
                <a:off x="7205851" y="4010056"/>
                <a:ext cx="3149627" cy="1194948"/>
              </a:xfrm>
              <a:prstGeom prst="rect">
                <a:avLst/>
              </a:prstGeom>
              <a:solidFill>
                <a:srgbClr val="141F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2" name="下箭头 18">
                <a:extLst>
                  <a:ext uri="{FF2B5EF4-FFF2-40B4-BE49-F238E27FC236}">
                    <a16:creationId xmlns:a16="http://schemas.microsoft.com/office/drawing/2014/main" id="{3E90B107-88D1-0541-B1AD-B8F7B776D21D}"/>
                  </a:ext>
                </a:extLst>
              </p:cNvPr>
              <p:cNvSpPr/>
              <p:nvPr/>
            </p:nvSpPr>
            <p:spPr>
              <a:xfrm rot="3733946">
                <a:off x="6375114" y="4631405"/>
                <a:ext cx="399699" cy="1702381"/>
              </a:xfrm>
              <a:prstGeom prst="downArrow">
                <a:avLst/>
              </a:prstGeom>
              <a:solidFill>
                <a:srgbClr val="141F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50" name="文本框 24">
              <a:extLst>
                <a:ext uri="{FF2B5EF4-FFF2-40B4-BE49-F238E27FC236}">
                  <a16:creationId xmlns:a16="http://schemas.microsoft.com/office/drawing/2014/main" id="{7559448B-03B1-5240-9AC9-80767B4CF445}"/>
                </a:ext>
              </a:extLst>
            </p:cNvPr>
            <p:cNvSpPr txBox="1"/>
            <p:nvPr/>
          </p:nvSpPr>
          <p:spPr>
            <a:xfrm>
              <a:off x="3696731" y="1730144"/>
              <a:ext cx="3149628" cy="954107"/>
            </a:xfrm>
            <a:prstGeom prst="rect">
              <a:avLst/>
            </a:prstGeom>
            <a:noFill/>
          </p:spPr>
          <p:txBody>
            <a:bodyPr wrap="square" rtlCol="0">
              <a:spAutoFit/>
            </a:bodyPr>
            <a:lstStyle/>
            <a:p>
              <a:r>
                <a:rPr kumimoji="1" lang="en-US" altLang="zh-CN" sz="2800" b="1" dirty="0">
                  <a:solidFill>
                    <a:schemeClr val="bg1"/>
                  </a:solidFill>
                  <a:latin typeface="Microsoft YaHei" panose="020B0503020204020204" pitchFamily="34" charset="-122"/>
                  <a:ea typeface="Microsoft YaHei" panose="020B0503020204020204" pitchFamily="34" charset="-122"/>
                </a:rPr>
                <a:t>1-9</a:t>
              </a:r>
              <a:r>
                <a:rPr kumimoji="1" lang="zh-CN" altLang="en-US" sz="2800" b="1" dirty="0">
                  <a:solidFill>
                    <a:schemeClr val="bg1"/>
                  </a:solidFill>
                  <a:latin typeface="Microsoft YaHei" panose="020B0503020204020204" pitchFamily="34" charset="-122"/>
                  <a:ea typeface="Microsoft YaHei" panose="020B0503020204020204" pitchFamily="34" charset="-122"/>
                </a:rPr>
                <a:t>页</a:t>
              </a:r>
              <a:endParaRPr kumimoji="1" lang="en-US" altLang="zh-CN" sz="2800" b="1" dirty="0">
                <a:solidFill>
                  <a:schemeClr val="bg1"/>
                </a:solidFill>
                <a:latin typeface="Microsoft YaHei" panose="020B0503020204020204" pitchFamily="34" charset="-122"/>
                <a:ea typeface="Microsoft YaHei" panose="020B0503020204020204" pitchFamily="34" charset="-122"/>
              </a:endParaRPr>
            </a:p>
            <a:p>
              <a:r>
                <a:rPr kumimoji="1" lang="zh-CN" altLang="en-US" sz="2800" b="1" dirty="0">
                  <a:solidFill>
                    <a:schemeClr val="bg1"/>
                  </a:solidFill>
                  <a:latin typeface="Microsoft YaHei" panose="020B0503020204020204" pitchFamily="34" charset="-122"/>
                  <a:ea typeface="Microsoft YaHei" panose="020B0503020204020204" pitchFamily="34" charset="-122"/>
                </a:rPr>
                <a:t>没有相关考古证据</a:t>
              </a:r>
            </a:p>
          </p:txBody>
        </p:sp>
      </p:grpSp>
    </p:spTree>
    <p:extLst>
      <p:ext uri="{BB962C8B-B14F-4D97-AF65-F5344CB8AC3E}">
        <p14:creationId xmlns:p14="http://schemas.microsoft.com/office/powerpoint/2010/main" val="376990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000"/>
                                        <p:tgtEl>
                                          <p:spTgt spid="35"/>
                                        </p:tgtEl>
                                        <p:attrNameLst>
                                          <p:attrName>ppt_x</p:attrName>
                                        </p:attrNameLst>
                                      </p:cBhvr>
                                      <p:tavLst>
                                        <p:tav tm="0">
                                          <p:val>
                                            <p:strVal val="#ppt_x-#ppt_w*1.125000"/>
                                          </p:val>
                                        </p:tav>
                                        <p:tav tm="100000">
                                          <p:val>
                                            <p:strVal val="#ppt_x"/>
                                          </p:val>
                                        </p:tav>
                                      </p:tavLst>
                                    </p:anim>
                                    <p:animEffect transition="in" filter="wipe(right)">
                                      <p:cBhvr>
                                        <p:cTn id="8" dur="1000"/>
                                        <p:tgtEl>
                                          <p:spTgt spid="35"/>
                                        </p:tgtEl>
                                      </p:cBhvr>
                                    </p:animEffect>
                                  </p:childTnLst>
                                </p:cTn>
                              </p:par>
                              <p:par>
                                <p:cTn id="9" presetID="1" presetClass="entr"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22" presetClass="entr" presetSubtype="8"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500"/>
                                        <p:tgtEl>
                                          <p:spTgt spid="44"/>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childTnLst>
                                </p:cTn>
                              </p:par>
                            </p:childTnLst>
                          </p:cTn>
                        </p:par>
                        <p:par>
                          <p:cTn id="22" fill="hold">
                            <p:stCondLst>
                              <p:cond delay="0"/>
                            </p:stCondLst>
                            <p:childTnLst>
                              <p:par>
                                <p:cTn id="23" presetID="22" presetClass="entr" presetSubtype="8" fill="hold" nodeType="afterEffect">
                                  <p:stCondLst>
                                    <p:cond delay="500"/>
                                  </p:stCondLst>
                                  <p:childTnLst>
                                    <p:set>
                                      <p:cBhvr>
                                        <p:cTn id="24" dur="1" fill="hold">
                                          <p:stCondLst>
                                            <p:cond delay="0"/>
                                          </p:stCondLst>
                                        </p:cTn>
                                        <p:tgtEl>
                                          <p:spTgt spid="48"/>
                                        </p:tgtEl>
                                        <p:attrNameLst>
                                          <p:attrName>style.visibility</p:attrName>
                                        </p:attrNameLst>
                                      </p:cBhvr>
                                      <p:to>
                                        <p:strVal val="visible"/>
                                      </p:to>
                                    </p:set>
                                    <p:animEffect transition="in" filter="wipe(left)">
                                      <p:cBhvr>
                                        <p:cTn id="2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4" grpId="0" animBg="1"/>
      <p:bldP spid="45" grpId="0" animBg="1"/>
      <p:bldP spid="4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A2633-5DAE-4B46-826B-A0B36E92BCEA}"/>
              </a:ext>
            </a:extLst>
          </p:cNvPr>
          <p:cNvSpPr>
            <a:spLocks noGrp="1"/>
          </p:cNvSpPr>
          <p:nvPr>
            <p:ph type="title"/>
          </p:nvPr>
        </p:nvSpPr>
        <p:spPr/>
        <p:txBody>
          <a:bodyPr/>
          <a:lstStyle/>
          <a:p>
            <a:endParaRPr lang="en-CN"/>
          </a:p>
        </p:txBody>
      </p:sp>
      <p:pic>
        <p:nvPicPr>
          <p:cNvPr id="3" name="Picture 18">
            <a:extLst>
              <a:ext uri="{FF2B5EF4-FFF2-40B4-BE49-F238E27FC236}">
                <a16:creationId xmlns:a16="http://schemas.microsoft.com/office/drawing/2014/main" id="{AEA2F74E-2303-F043-9F01-A563B0D20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761"/>
          <a:stretch>
            <a:fillRect/>
          </a:stretch>
        </p:blipFill>
        <p:spPr bwMode="auto">
          <a:xfrm>
            <a:off x="0" y="-9525"/>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3613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a:extLst>
              <a:ext uri="{FF2B5EF4-FFF2-40B4-BE49-F238E27FC236}">
                <a16:creationId xmlns:a16="http://schemas.microsoft.com/office/drawing/2014/main" id="{463D5119-0D37-C14C-960F-AB57376AE9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00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矩形 1">
            <a:extLst>
              <a:ext uri="{FF2B5EF4-FFF2-40B4-BE49-F238E27FC236}">
                <a16:creationId xmlns:a16="http://schemas.microsoft.com/office/drawing/2014/main" id="{0A220AF9-5953-7440-9FFB-D293873037A8}"/>
              </a:ext>
            </a:extLst>
          </p:cNvPr>
          <p:cNvSpPr/>
          <p:nvPr/>
        </p:nvSpPr>
        <p:spPr>
          <a:xfrm>
            <a:off x="0" y="4894263"/>
            <a:ext cx="9144000" cy="1768475"/>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cxnSp>
        <p:nvCxnSpPr>
          <p:cNvPr id="24" name="直线箭头连接符 8">
            <a:extLst>
              <a:ext uri="{FF2B5EF4-FFF2-40B4-BE49-F238E27FC236}">
                <a16:creationId xmlns:a16="http://schemas.microsoft.com/office/drawing/2014/main" id="{890AF8B4-76D8-3D4E-995B-F55DF2F8B49C}"/>
              </a:ext>
            </a:extLst>
          </p:cNvPr>
          <p:cNvCxnSpPr>
            <a:cxnSpLocks/>
          </p:cNvCxnSpPr>
          <p:nvPr/>
        </p:nvCxnSpPr>
        <p:spPr>
          <a:xfrm>
            <a:off x="1058863" y="5248275"/>
            <a:ext cx="7372350" cy="0"/>
          </a:xfrm>
          <a:prstGeom prst="straightConnector1">
            <a:avLst/>
          </a:prstGeom>
          <a:ln w="38100">
            <a:solidFill>
              <a:srgbClr val="C0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椭圆 9">
            <a:extLst>
              <a:ext uri="{FF2B5EF4-FFF2-40B4-BE49-F238E27FC236}">
                <a16:creationId xmlns:a16="http://schemas.microsoft.com/office/drawing/2014/main" id="{1286E055-6103-D04B-A76E-BFAD303E0F80}"/>
              </a:ext>
            </a:extLst>
          </p:cNvPr>
          <p:cNvSpPr>
            <a:spLocks noChangeAspect="1"/>
          </p:cNvSpPr>
          <p:nvPr/>
        </p:nvSpPr>
        <p:spPr>
          <a:xfrm>
            <a:off x="954088" y="5164138"/>
            <a:ext cx="179387" cy="18097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sp>
        <p:nvSpPr>
          <p:cNvPr id="26" name="矩形 4">
            <a:extLst>
              <a:ext uri="{FF2B5EF4-FFF2-40B4-BE49-F238E27FC236}">
                <a16:creationId xmlns:a16="http://schemas.microsoft.com/office/drawing/2014/main" id="{F3CDA890-0A88-C14B-9B47-2402AA5B8730}"/>
              </a:ext>
            </a:extLst>
          </p:cNvPr>
          <p:cNvSpPr>
            <a:spLocks noChangeArrowheads="1"/>
          </p:cNvSpPr>
          <p:nvPr/>
        </p:nvSpPr>
        <p:spPr bwMode="auto">
          <a:xfrm>
            <a:off x="236538" y="5426075"/>
            <a:ext cx="16097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b="1" dirty="0">
                <a:latin typeface="Microsoft YaHei" panose="020B0503020204020204" pitchFamily="34" charset="-122"/>
                <a:ea typeface="Microsoft YaHei" panose="020B0503020204020204" pitchFamily="34" charset="-122"/>
              </a:rPr>
              <a:t>亚当</a:t>
            </a:r>
            <a:endParaRPr lang="en-US" altLang="zh-CN" b="1"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公元前</a:t>
            </a:r>
            <a:endParaRPr lang="en-US" altLang="zh-CN" dirty="0">
              <a:latin typeface="Microsoft YaHei" panose="020B0503020204020204" pitchFamily="34" charset="-122"/>
              <a:ea typeface="Microsoft YaHei" panose="020B0503020204020204" pitchFamily="34" charset="-122"/>
            </a:endParaRPr>
          </a:p>
          <a:p>
            <a:pPr algn="ctr"/>
            <a:r>
              <a:rPr lang="en-US" altLang="zh-CN" dirty="0">
                <a:latin typeface="Microsoft YaHei" panose="020B0503020204020204" pitchFamily="34" charset="-122"/>
                <a:ea typeface="Microsoft YaHei" panose="020B0503020204020204" pitchFamily="34" charset="-122"/>
              </a:rPr>
              <a:t>4000</a:t>
            </a:r>
            <a:r>
              <a:rPr lang="zh-CN" altLang="en-US" dirty="0">
                <a:latin typeface="Microsoft YaHei" panose="020B0503020204020204" pitchFamily="34" charset="-122"/>
                <a:ea typeface="Microsoft YaHei" panose="020B0503020204020204" pitchFamily="34" charset="-122"/>
              </a:rPr>
              <a:t>年</a:t>
            </a:r>
            <a:endParaRPr lang="en-US" altLang="zh-CN"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或更早</a:t>
            </a:r>
            <a:endParaRPr lang="en-US" altLang="zh-CN"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7" name="矩形 4">
            <a:extLst>
              <a:ext uri="{FF2B5EF4-FFF2-40B4-BE49-F238E27FC236}">
                <a16:creationId xmlns:a16="http://schemas.microsoft.com/office/drawing/2014/main" id="{57FF7D6B-36E6-7A48-8680-B5509C76FF10}"/>
              </a:ext>
            </a:extLst>
          </p:cNvPr>
          <p:cNvSpPr>
            <a:spLocks noChangeArrowheads="1"/>
          </p:cNvSpPr>
          <p:nvPr/>
        </p:nvSpPr>
        <p:spPr bwMode="auto">
          <a:xfrm>
            <a:off x="2179638" y="5426075"/>
            <a:ext cx="137636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b="1" dirty="0">
                <a:latin typeface="Microsoft YaHei" panose="020B0503020204020204" pitchFamily="34" charset="-122"/>
                <a:ea typeface="Microsoft YaHei" panose="020B0503020204020204" pitchFamily="34" charset="-122"/>
              </a:rPr>
              <a:t>洪水</a:t>
            </a:r>
            <a:endParaRPr lang="en-US" altLang="zh-CN" b="1"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公元前</a:t>
            </a:r>
            <a:endParaRPr lang="en-US" altLang="zh-CN" dirty="0">
              <a:latin typeface="Microsoft YaHei" panose="020B0503020204020204" pitchFamily="34" charset="-122"/>
              <a:ea typeface="Microsoft YaHei" panose="020B0503020204020204" pitchFamily="34" charset="-122"/>
            </a:endParaRPr>
          </a:p>
          <a:p>
            <a:pPr algn="ctr"/>
            <a:r>
              <a:rPr lang="en-US" altLang="zh-CN" dirty="0">
                <a:latin typeface="Microsoft YaHei" panose="020B0503020204020204" pitchFamily="34" charset="-122"/>
                <a:ea typeface="Microsoft YaHei" panose="020B0503020204020204" pitchFamily="34" charset="-122"/>
              </a:rPr>
              <a:t>2500</a:t>
            </a:r>
            <a:r>
              <a:rPr lang="zh-CN" altLang="en-US" dirty="0">
                <a:latin typeface="Microsoft YaHei" panose="020B0503020204020204" pitchFamily="34" charset="-122"/>
                <a:ea typeface="Microsoft YaHei" panose="020B0503020204020204" pitchFamily="34" charset="-122"/>
              </a:rPr>
              <a:t>年</a:t>
            </a:r>
            <a:endParaRPr lang="en-US" altLang="zh-CN"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左右</a:t>
            </a:r>
            <a:endParaRPr lang="en-US" altLang="zh-CN"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8" name="矩形 4">
            <a:extLst>
              <a:ext uri="{FF2B5EF4-FFF2-40B4-BE49-F238E27FC236}">
                <a16:creationId xmlns:a16="http://schemas.microsoft.com/office/drawing/2014/main" id="{96EDBCC6-900A-5742-BEE7-0319AF6CACEC}"/>
              </a:ext>
            </a:extLst>
          </p:cNvPr>
          <p:cNvSpPr>
            <a:spLocks noChangeArrowheads="1"/>
          </p:cNvSpPr>
          <p:nvPr/>
        </p:nvSpPr>
        <p:spPr bwMode="auto">
          <a:xfrm>
            <a:off x="5219700" y="5426075"/>
            <a:ext cx="14430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b="1" dirty="0">
                <a:latin typeface="Microsoft YaHei" panose="020B0503020204020204" pitchFamily="34" charset="-122"/>
                <a:ea typeface="Microsoft YaHei" panose="020B0503020204020204" pitchFamily="34" charset="-122"/>
              </a:rPr>
              <a:t>大卫</a:t>
            </a:r>
            <a:endParaRPr lang="en-US" altLang="zh-CN" b="1"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公元前</a:t>
            </a:r>
            <a:endParaRPr lang="en-US" altLang="zh-CN" dirty="0">
              <a:latin typeface="Microsoft YaHei" panose="020B0503020204020204" pitchFamily="34" charset="-122"/>
              <a:ea typeface="Microsoft YaHei" panose="020B0503020204020204" pitchFamily="34" charset="-122"/>
            </a:endParaRPr>
          </a:p>
          <a:p>
            <a:pPr algn="ctr"/>
            <a:r>
              <a:rPr lang="en-US" altLang="zh-CN" dirty="0">
                <a:latin typeface="Microsoft YaHei" panose="020B0503020204020204" pitchFamily="34" charset="-122"/>
                <a:ea typeface="Microsoft YaHei" panose="020B0503020204020204" pitchFamily="34" charset="-122"/>
              </a:rPr>
              <a:t>1000</a:t>
            </a:r>
            <a:r>
              <a:rPr lang="zh-CN" altLang="en-US" dirty="0">
                <a:latin typeface="Microsoft YaHei" panose="020B0503020204020204" pitchFamily="34" charset="-122"/>
                <a:ea typeface="Microsoft YaHei" panose="020B0503020204020204" pitchFamily="34" charset="-122"/>
              </a:rPr>
              <a:t>年</a:t>
            </a:r>
            <a:endParaRPr lang="en-US" altLang="zh-CN"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左右</a:t>
            </a:r>
            <a:endParaRPr lang="en-US" altLang="zh-CN"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9" name="矩形 4">
            <a:extLst>
              <a:ext uri="{FF2B5EF4-FFF2-40B4-BE49-F238E27FC236}">
                <a16:creationId xmlns:a16="http://schemas.microsoft.com/office/drawing/2014/main" id="{5F724FCB-1EA2-D94C-8345-67D660480971}"/>
              </a:ext>
            </a:extLst>
          </p:cNvPr>
          <p:cNvSpPr>
            <a:spLocks noChangeArrowheads="1"/>
          </p:cNvSpPr>
          <p:nvPr/>
        </p:nvSpPr>
        <p:spPr bwMode="auto">
          <a:xfrm>
            <a:off x="6591300" y="5426075"/>
            <a:ext cx="14430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b="1" dirty="0">
                <a:latin typeface="Microsoft YaHei" panose="020B0503020204020204" pitchFamily="34" charset="-122"/>
                <a:ea typeface="Microsoft YaHei" panose="020B0503020204020204" pitchFamily="34" charset="-122"/>
              </a:rPr>
              <a:t>耶稣基督</a:t>
            </a:r>
            <a:endParaRPr lang="en-US" altLang="zh-CN" b="1"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公元</a:t>
            </a:r>
            <a:endParaRPr lang="en-US" altLang="zh-CN"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元年</a:t>
            </a:r>
            <a:endParaRPr lang="en-US" altLang="zh-CN" dirty="0">
              <a:latin typeface="Microsoft YaHei" panose="020B0503020204020204" pitchFamily="34" charset="-122"/>
              <a:ea typeface="Microsoft YaHei" panose="020B0503020204020204" pitchFamily="34" charset="-122"/>
              <a:cs typeface="Arial" panose="020B0604020202020204" pitchFamily="34" charset="0"/>
            </a:endParaRPr>
          </a:p>
        </p:txBody>
      </p:sp>
      <p:grpSp>
        <p:nvGrpSpPr>
          <p:cNvPr id="30" name="组合 19">
            <a:extLst>
              <a:ext uri="{FF2B5EF4-FFF2-40B4-BE49-F238E27FC236}">
                <a16:creationId xmlns:a16="http://schemas.microsoft.com/office/drawing/2014/main" id="{BC56B1DF-E961-3A43-B5F5-57C59821A0E0}"/>
              </a:ext>
            </a:extLst>
          </p:cNvPr>
          <p:cNvGrpSpPr/>
          <p:nvPr/>
        </p:nvGrpSpPr>
        <p:grpSpPr>
          <a:xfrm>
            <a:off x="7139758" y="4823613"/>
            <a:ext cx="323189" cy="439067"/>
            <a:chOff x="3899792" y="1062698"/>
            <a:chExt cx="434958" cy="590910"/>
          </a:xfrm>
          <a:solidFill>
            <a:srgbClr val="C00000"/>
          </a:solidFill>
        </p:grpSpPr>
        <p:sp>
          <p:nvSpPr>
            <p:cNvPr id="31" name="矩形 20">
              <a:extLst>
                <a:ext uri="{FF2B5EF4-FFF2-40B4-BE49-F238E27FC236}">
                  <a16:creationId xmlns:a16="http://schemas.microsoft.com/office/drawing/2014/main" id="{9514F8E2-3244-CD40-94C0-6FB19252FCC5}"/>
                </a:ext>
              </a:extLst>
            </p:cNvPr>
            <p:cNvSpPr/>
            <p:nvPr/>
          </p:nvSpPr>
          <p:spPr>
            <a:xfrm>
              <a:off x="3899792" y="1227243"/>
              <a:ext cx="434958"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sp>
          <p:nvSpPr>
            <p:cNvPr id="32" name="矩形 21">
              <a:extLst>
                <a:ext uri="{FF2B5EF4-FFF2-40B4-BE49-F238E27FC236}">
                  <a16:creationId xmlns:a16="http://schemas.microsoft.com/office/drawing/2014/main" id="{BD9A8350-D064-BB40-A535-6C2272FECC15}"/>
                </a:ext>
              </a:extLst>
            </p:cNvPr>
            <p:cNvSpPr/>
            <p:nvPr/>
          </p:nvSpPr>
          <p:spPr>
            <a:xfrm rot="5400000">
              <a:off x="3821816" y="1297641"/>
              <a:ext cx="590910"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grpSp>
      <p:sp>
        <p:nvSpPr>
          <p:cNvPr id="33" name="矩形 25">
            <a:extLst>
              <a:ext uri="{FF2B5EF4-FFF2-40B4-BE49-F238E27FC236}">
                <a16:creationId xmlns:a16="http://schemas.microsoft.com/office/drawing/2014/main" id="{31F3E5FE-05C4-D244-B213-02C97F6AC7D0}"/>
              </a:ext>
            </a:extLst>
          </p:cNvPr>
          <p:cNvSpPr/>
          <p:nvPr/>
        </p:nvSpPr>
        <p:spPr>
          <a:xfrm>
            <a:off x="2978150" y="5208588"/>
            <a:ext cx="2895600" cy="53975"/>
          </a:xfrm>
          <a:prstGeom prst="rect">
            <a:avLst/>
          </a:prstGeom>
          <a:solidFill>
            <a:srgbClr val="FFC000"/>
          </a:solidFill>
          <a:ln w="19050">
            <a:solidFill>
              <a:srgbClr val="621E0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sp>
        <p:nvSpPr>
          <p:cNvPr id="34" name="菱形 10">
            <a:extLst>
              <a:ext uri="{FF2B5EF4-FFF2-40B4-BE49-F238E27FC236}">
                <a16:creationId xmlns:a16="http://schemas.microsoft.com/office/drawing/2014/main" id="{3F8B88A0-2D14-6345-A868-CB9E4D26652C}"/>
              </a:ext>
            </a:extLst>
          </p:cNvPr>
          <p:cNvSpPr>
            <a:spLocks noChangeAspect="1"/>
          </p:cNvSpPr>
          <p:nvPr/>
        </p:nvSpPr>
        <p:spPr>
          <a:xfrm>
            <a:off x="5756275" y="5086350"/>
            <a:ext cx="323850" cy="323850"/>
          </a:xfrm>
          <a:prstGeom prst="diamond">
            <a:avLst/>
          </a:prstGeom>
          <a:solidFill>
            <a:schemeClr val="accent4"/>
          </a:solidFill>
          <a:ln w="19050">
            <a:solidFill>
              <a:srgbClr val="693E30"/>
            </a:solid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dirty="0"/>
          </a:p>
        </p:txBody>
      </p:sp>
      <p:sp>
        <p:nvSpPr>
          <p:cNvPr id="35" name="菱形 22">
            <a:extLst>
              <a:ext uri="{FF2B5EF4-FFF2-40B4-BE49-F238E27FC236}">
                <a16:creationId xmlns:a16="http://schemas.microsoft.com/office/drawing/2014/main" id="{6C9C8906-C869-5B4F-84DB-B9066F6454A5}"/>
              </a:ext>
            </a:extLst>
          </p:cNvPr>
          <p:cNvSpPr>
            <a:spLocks noChangeAspect="1"/>
          </p:cNvSpPr>
          <p:nvPr/>
        </p:nvSpPr>
        <p:spPr>
          <a:xfrm>
            <a:off x="2716213" y="5067300"/>
            <a:ext cx="323850" cy="325438"/>
          </a:xfrm>
          <a:prstGeom prst="diamond">
            <a:avLst/>
          </a:prstGeom>
          <a:solidFill>
            <a:schemeClr val="accent4"/>
          </a:solidFill>
          <a:ln w="19050">
            <a:solidFill>
              <a:srgbClr val="693E30"/>
            </a:solid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dirty="0"/>
          </a:p>
        </p:txBody>
      </p:sp>
      <p:pic>
        <p:nvPicPr>
          <p:cNvPr id="36" name="图片 6">
            <a:extLst>
              <a:ext uri="{FF2B5EF4-FFF2-40B4-BE49-F238E27FC236}">
                <a16:creationId xmlns:a16="http://schemas.microsoft.com/office/drawing/2014/main" id="{7E837C60-7A7D-2A49-9956-4E753074BF5E}"/>
              </a:ext>
            </a:extLst>
          </p:cNvPr>
          <p:cNvPicPr>
            <a:picLocks noChangeAspect="1"/>
          </p:cNvPicPr>
          <p:nvPr/>
        </p:nvPicPr>
        <p:blipFill rotWithShape="1">
          <a:blip r:embed="rId4"/>
          <a:srcRect t="5876" b="8794"/>
          <a:stretch/>
        </p:blipFill>
        <p:spPr>
          <a:xfrm>
            <a:off x="3049781" y="2619435"/>
            <a:ext cx="2800788" cy="238989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7" name="组合 23">
            <a:extLst>
              <a:ext uri="{FF2B5EF4-FFF2-40B4-BE49-F238E27FC236}">
                <a16:creationId xmlns:a16="http://schemas.microsoft.com/office/drawing/2014/main" id="{298AD11F-5160-1445-91C4-50317DF2DF8B}"/>
              </a:ext>
            </a:extLst>
          </p:cNvPr>
          <p:cNvGrpSpPr/>
          <p:nvPr/>
        </p:nvGrpSpPr>
        <p:grpSpPr>
          <a:xfrm>
            <a:off x="4420102" y="1712596"/>
            <a:ext cx="4671372" cy="1672390"/>
            <a:chOff x="2174987" y="1609723"/>
            <a:chExt cx="4671372" cy="1672390"/>
          </a:xfrm>
          <a:solidFill>
            <a:srgbClr val="141F0D"/>
          </a:solidFill>
        </p:grpSpPr>
        <p:grpSp>
          <p:nvGrpSpPr>
            <p:cNvPr id="38" name="组合 27">
              <a:extLst>
                <a:ext uri="{FF2B5EF4-FFF2-40B4-BE49-F238E27FC236}">
                  <a16:creationId xmlns:a16="http://schemas.microsoft.com/office/drawing/2014/main" id="{FDDBA794-2E67-7542-A9D7-D02EBDC6730C}"/>
                </a:ext>
              </a:extLst>
            </p:cNvPr>
            <p:cNvGrpSpPr/>
            <p:nvPr/>
          </p:nvGrpSpPr>
          <p:grpSpPr>
            <a:xfrm>
              <a:off x="2174987" y="1609723"/>
              <a:ext cx="4631705" cy="1672390"/>
              <a:chOff x="5723773" y="4010055"/>
              <a:chExt cx="4631705" cy="1672390"/>
            </a:xfrm>
            <a:grpFill/>
          </p:grpSpPr>
          <p:sp>
            <p:nvSpPr>
              <p:cNvPr id="40" name="矩形 29">
                <a:extLst>
                  <a:ext uri="{FF2B5EF4-FFF2-40B4-BE49-F238E27FC236}">
                    <a16:creationId xmlns:a16="http://schemas.microsoft.com/office/drawing/2014/main" id="{192E54E0-A7DF-3C49-8329-90E07D7C92A0}"/>
                  </a:ext>
                </a:extLst>
              </p:cNvPr>
              <p:cNvSpPr/>
              <p:nvPr/>
            </p:nvSpPr>
            <p:spPr>
              <a:xfrm>
                <a:off x="7205851" y="4010055"/>
                <a:ext cx="3149627" cy="16402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1" name="下箭头 30">
                <a:extLst>
                  <a:ext uri="{FF2B5EF4-FFF2-40B4-BE49-F238E27FC236}">
                    <a16:creationId xmlns:a16="http://schemas.microsoft.com/office/drawing/2014/main" id="{E0F6A904-CDD4-264C-9A3A-CD18A47DD6A0}"/>
                  </a:ext>
                </a:extLst>
              </p:cNvPr>
              <p:cNvSpPr/>
              <p:nvPr/>
            </p:nvSpPr>
            <p:spPr>
              <a:xfrm rot="3733946">
                <a:off x="6375114" y="4631405"/>
                <a:ext cx="399699" cy="1702381"/>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39" name="文本框 28">
              <a:extLst>
                <a:ext uri="{FF2B5EF4-FFF2-40B4-BE49-F238E27FC236}">
                  <a16:creationId xmlns:a16="http://schemas.microsoft.com/office/drawing/2014/main" id="{2766D35D-5393-3E4F-96A7-1531DEDECCE6}"/>
                </a:ext>
              </a:extLst>
            </p:cNvPr>
            <p:cNvSpPr txBox="1"/>
            <p:nvPr/>
          </p:nvSpPr>
          <p:spPr>
            <a:xfrm>
              <a:off x="3696731" y="1730144"/>
              <a:ext cx="3149628" cy="1384995"/>
            </a:xfrm>
            <a:prstGeom prst="rect">
              <a:avLst/>
            </a:prstGeom>
            <a:grpFill/>
          </p:spPr>
          <p:txBody>
            <a:bodyPr wrap="square" rtlCol="0">
              <a:spAutoFit/>
            </a:bodyPr>
            <a:lstStyle/>
            <a:p>
              <a:r>
                <a:rPr kumimoji="1" lang="en-US" altLang="zh-CN" sz="2800" b="1" dirty="0">
                  <a:solidFill>
                    <a:schemeClr val="bg1"/>
                  </a:solidFill>
                  <a:latin typeface="Microsoft YaHei" panose="020B0503020204020204" pitchFamily="34" charset="-122"/>
                  <a:ea typeface="Microsoft YaHei" panose="020B0503020204020204" pitchFamily="34" charset="-122"/>
                </a:rPr>
                <a:t>10-250</a:t>
              </a:r>
              <a:r>
                <a:rPr kumimoji="1" lang="zh-CN" altLang="en-US" sz="2800" b="1" dirty="0">
                  <a:solidFill>
                    <a:schemeClr val="bg1"/>
                  </a:solidFill>
                  <a:latin typeface="Microsoft YaHei" panose="020B0503020204020204" pitchFamily="34" charset="-122"/>
                  <a:ea typeface="Microsoft YaHei" panose="020B0503020204020204" pitchFamily="34" charset="-122"/>
                </a:rPr>
                <a:t>页</a:t>
              </a:r>
              <a:endParaRPr kumimoji="1" lang="en-US" altLang="zh-CN" sz="2800" b="1" dirty="0">
                <a:solidFill>
                  <a:schemeClr val="bg1"/>
                </a:solidFill>
                <a:latin typeface="Microsoft YaHei" panose="020B0503020204020204" pitchFamily="34" charset="-122"/>
                <a:ea typeface="Microsoft YaHei" panose="020B0503020204020204" pitchFamily="34" charset="-122"/>
              </a:endParaRPr>
            </a:p>
            <a:p>
              <a:r>
                <a:rPr kumimoji="1" lang="zh-CN" altLang="en-US" sz="2800" b="1" dirty="0">
                  <a:solidFill>
                    <a:schemeClr val="bg1"/>
                  </a:solidFill>
                  <a:latin typeface="Microsoft YaHei" panose="020B0503020204020204" pitchFamily="34" charset="-122"/>
                  <a:ea typeface="Microsoft YaHei" panose="020B0503020204020204" pitchFamily="34" charset="-122"/>
                </a:rPr>
                <a:t>找到考古和历史的</a:t>
              </a:r>
              <a:r>
                <a:rPr kumimoji="1" lang="zh-CN" altLang="en-US" sz="2800" b="1" dirty="0">
                  <a:solidFill>
                    <a:srgbClr val="FFFF00"/>
                  </a:solidFill>
                  <a:latin typeface="Microsoft YaHei" panose="020B0503020204020204" pitchFamily="34" charset="-122"/>
                  <a:ea typeface="Microsoft YaHei" panose="020B0503020204020204" pitchFamily="34" charset="-122"/>
                </a:rPr>
                <a:t>间接</a:t>
              </a:r>
              <a:r>
                <a:rPr kumimoji="1" lang="zh-CN" altLang="en-US" sz="2800" b="1" dirty="0">
                  <a:solidFill>
                    <a:schemeClr val="bg1"/>
                  </a:solidFill>
                  <a:latin typeface="Microsoft YaHei" panose="020B0503020204020204" pitchFamily="34" charset="-122"/>
                  <a:ea typeface="Microsoft YaHei" panose="020B0503020204020204" pitchFamily="34" charset="-122"/>
                </a:rPr>
                <a:t>证据</a:t>
              </a:r>
            </a:p>
          </p:txBody>
        </p:sp>
      </p:grpSp>
    </p:spTree>
    <p:extLst>
      <p:ext uri="{BB962C8B-B14F-4D97-AF65-F5344CB8AC3E}">
        <p14:creationId xmlns:p14="http://schemas.microsoft.com/office/powerpoint/2010/main" val="268877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p:tgtEl>
                                          <p:spTgt spid="24"/>
                                        </p:tgtEl>
                                        <p:attrNameLst>
                                          <p:attrName>ppt_x</p:attrName>
                                        </p:attrNameLst>
                                      </p:cBhvr>
                                      <p:tavLst>
                                        <p:tav tm="0">
                                          <p:val>
                                            <p:strVal val="#ppt_x-#ppt_w*1.125000"/>
                                          </p:val>
                                        </p:tav>
                                        <p:tav tm="100000">
                                          <p:val>
                                            <p:strVal val="#ppt_x"/>
                                          </p:val>
                                        </p:tav>
                                      </p:tavLst>
                                    </p:anim>
                                    <p:animEffect transition="in" filter="wipe(right)">
                                      <p:cBhvr>
                                        <p:cTn id="8" dur="1000"/>
                                        <p:tgtEl>
                                          <p:spTgt spid="24"/>
                                        </p:tgtEl>
                                      </p:cBhvr>
                                    </p:animEffec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22" presetClass="entr" presetSubtype="8"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left)">
                                      <p:cBhvr>
                                        <p:cTn id="13" dur="500"/>
                                        <p:tgtEl>
                                          <p:spTgt spid="33"/>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childTnLst>
                                </p:cTn>
                              </p:par>
                            </p:childTnLst>
                          </p:cTn>
                        </p:par>
                        <p:par>
                          <p:cTn id="28" fill="hold">
                            <p:stCondLst>
                              <p:cond delay="1000"/>
                            </p:stCondLst>
                            <p:childTnLst>
                              <p:par>
                                <p:cTn id="29" presetID="27" presetClass="emph" presetSubtype="0" fill="remove" grpId="1" nodeType="afterEffect">
                                  <p:stCondLst>
                                    <p:cond delay="0"/>
                                  </p:stCondLst>
                                  <p:childTnLst>
                                    <p:animClr clrSpc="rgb" dir="cw">
                                      <p:cBhvr override="childStyle">
                                        <p:cTn id="30" dur="250" autoRev="1" fill="remove"/>
                                        <p:tgtEl>
                                          <p:spTgt spid="35"/>
                                        </p:tgtEl>
                                        <p:attrNameLst>
                                          <p:attrName>style.color</p:attrName>
                                        </p:attrNameLst>
                                      </p:cBhvr>
                                      <p:to>
                                        <a:schemeClr val="bg1"/>
                                      </p:to>
                                    </p:animClr>
                                    <p:animClr clrSpc="rgb" dir="cw">
                                      <p:cBhvr>
                                        <p:cTn id="31" dur="250" autoRev="1" fill="remove"/>
                                        <p:tgtEl>
                                          <p:spTgt spid="35"/>
                                        </p:tgtEl>
                                        <p:attrNameLst>
                                          <p:attrName>fillcolor</p:attrName>
                                        </p:attrNameLst>
                                      </p:cBhvr>
                                      <p:to>
                                        <a:schemeClr val="bg1"/>
                                      </p:to>
                                    </p:animClr>
                                    <p:set>
                                      <p:cBhvr>
                                        <p:cTn id="32" dur="250" autoRev="1" fill="remove"/>
                                        <p:tgtEl>
                                          <p:spTgt spid="35"/>
                                        </p:tgtEl>
                                        <p:attrNameLst>
                                          <p:attrName>fill.type</p:attrName>
                                        </p:attrNameLst>
                                      </p:cBhvr>
                                      <p:to>
                                        <p:strVal val="solid"/>
                                      </p:to>
                                    </p:set>
                                    <p:set>
                                      <p:cBhvr>
                                        <p:cTn id="33" dur="250" autoRev="1" fill="remove"/>
                                        <p:tgtEl>
                                          <p:spTgt spid="35"/>
                                        </p:tgtEl>
                                        <p:attrNameLst>
                                          <p:attrName>fill.on</p:attrName>
                                        </p:attrNameLst>
                                      </p:cBhvr>
                                      <p:to>
                                        <p:strVal val="true"/>
                                      </p:to>
                                    </p:set>
                                  </p:childTnLst>
                                </p:cTn>
                              </p:par>
                            </p:childTnLst>
                          </p:cTn>
                        </p:par>
                        <p:par>
                          <p:cTn id="34" fill="hold">
                            <p:stCondLst>
                              <p:cond delay="1500"/>
                            </p:stCondLst>
                            <p:childTnLst>
                              <p:par>
                                <p:cTn id="35" presetID="27" presetClass="emph" presetSubtype="0" fill="remove" grpId="1" nodeType="afterEffect">
                                  <p:stCondLst>
                                    <p:cond delay="0"/>
                                  </p:stCondLst>
                                  <p:childTnLst>
                                    <p:animClr clrSpc="rgb" dir="cw">
                                      <p:cBhvr override="childStyle">
                                        <p:cTn id="36" dur="250" autoRev="1" fill="remove"/>
                                        <p:tgtEl>
                                          <p:spTgt spid="34"/>
                                        </p:tgtEl>
                                        <p:attrNameLst>
                                          <p:attrName>style.color</p:attrName>
                                        </p:attrNameLst>
                                      </p:cBhvr>
                                      <p:to>
                                        <a:schemeClr val="bg1"/>
                                      </p:to>
                                    </p:animClr>
                                    <p:animClr clrSpc="rgb" dir="cw">
                                      <p:cBhvr>
                                        <p:cTn id="37" dur="250" autoRev="1" fill="remove"/>
                                        <p:tgtEl>
                                          <p:spTgt spid="34"/>
                                        </p:tgtEl>
                                        <p:attrNameLst>
                                          <p:attrName>fillcolor</p:attrName>
                                        </p:attrNameLst>
                                      </p:cBhvr>
                                      <p:to>
                                        <a:schemeClr val="bg1"/>
                                      </p:to>
                                    </p:animClr>
                                    <p:set>
                                      <p:cBhvr>
                                        <p:cTn id="38" dur="250" autoRev="1" fill="remove"/>
                                        <p:tgtEl>
                                          <p:spTgt spid="34"/>
                                        </p:tgtEl>
                                        <p:attrNameLst>
                                          <p:attrName>fill.type</p:attrName>
                                        </p:attrNameLst>
                                      </p:cBhvr>
                                      <p:to>
                                        <p:strVal val="solid"/>
                                      </p:to>
                                    </p:set>
                                    <p:set>
                                      <p:cBhvr>
                                        <p:cTn id="39" dur="250" autoRev="1" fill="remove"/>
                                        <p:tgtEl>
                                          <p:spTgt spid="34"/>
                                        </p:tgtEl>
                                        <p:attrNameLst>
                                          <p:attrName>fill.on</p:attrName>
                                        </p:attrNameLst>
                                      </p:cBhvr>
                                      <p:to>
                                        <p:strVal val="tru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6"/>
                                        </p:tgtEl>
                                        <p:attrNameLst>
                                          <p:attrName>style.visibility</p:attrName>
                                        </p:attrNameLst>
                                      </p:cBhvr>
                                      <p:to>
                                        <p:strVal val="visible"/>
                                      </p:to>
                                    </p:set>
                                  </p:childTnLst>
                                </p:cTn>
                              </p:par>
                            </p:childTnLst>
                          </p:cTn>
                        </p:par>
                        <p:par>
                          <p:cTn id="44" fill="hold">
                            <p:stCondLst>
                              <p:cond delay="0"/>
                            </p:stCondLst>
                            <p:childTnLst>
                              <p:par>
                                <p:cTn id="45" presetID="22" presetClass="entr" presetSubtype="8" fill="hold" nodeType="afterEffect">
                                  <p:stCondLst>
                                    <p:cond delay="500"/>
                                  </p:stCondLst>
                                  <p:childTnLst>
                                    <p:set>
                                      <p:cBhvr>
                                        <p:cTn id="46" dur="1" fill="hold">
                                          <p:stCondLst>
                                            <p:cond delay="0"/>
                                          </p:stCondLst>
                                        </p:cTn>
                                        <p:tgtEl>
                                          <p:spTgt spid="37"/>
                                        </p:tgtEl>
                                        <p:attrNameLst>
                                          <p:attrName>style.visibility</p:attrName>
                                        </p:attrNameLst>
                                      </p:cBhvr>
                                      <p:to>
                                        <p:strVal val="visible"/>
                                      </p:to>
                                    </p:set>
                                    <p:animEffect transition="in" filter="wipe(left)">
                                      <p:cBhvr>
                                        <p:cTn id="4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7" grpId="0"/>
      <p:bldP spid="28" grpId="0"/>
      <p:bldP spid="29" grpId="0"/>
      <p:bldP spid="33" grpId="0" animBg="1"/>
      <p:bldP spid="34" grpId="0" animBg="1"/>
      <p:bldP spid="34" grpId="1" animBg="1"/>
      <p:bldP spid="35" grpId="0" animBg="1"/>
      <p:bldP spid="3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E7CDE-91A8-FC4F-8FDD-AC27B987FFFC}"/>
              </a:ext>
            </a:extLst>
          </p:cNvPr>
          <p:cNvSpPr>
            <a:spLocks noGrp="1"/>
          </p:cNvSpPr>
          <p:nvPr>
            <p:ph type="title"/>
          </p:nvPr>
        </p:nvSpPr>
        <p:spPr/>
        <p:txBody>
          <a:bodyPr/>
          <a:lstStyle/>
          <a:p>
            <a:r>
              <a:rPr lang="en-CN" dirty="0"/>
              <a:t>考古证据</a:t>
            </a:r>
          </a:p>
        </p:txBody>
      </p:sp>
      <p:pic>
        <p:nvPicPr>
          <p:cNvPr id="3" name="Picture 3" descr="C:\Documents and Settings\User\My Documents\Ministry\Reasonable Faith\Ur Abraham's Ur 2.jpg">
            <a:extLst>
              <a:ext uri="{FF2B5EF4-FFF2-40B4-BE49-F238E27FC236}">
                <a16:creationId xmlns:a16="http://schemas.microsoft.com/office/drawing/2014/main" id="{8C15D068-7D4B-1447-91FC-BE71AACC1FD7}"/>
              </a:ext>
            </a:extLst>
          </p:cNvPr>
          <p:cNvPicPr>
            <a:picLocks noChangeAspect="1" noChangeArrowheads="1"/>
          </p:cNvPicPr>
          <p:nvPr/>
        </p:nvPicPr>
        <p:blipFill rotWithShape="1">
          <a:blip r:embed="rId3" cstate="print"/>
          <a:srcRect t="8832"/>
          <a:stretch/>
        </p:blipFill>
        <p:spPr bwMode="auto">
          <a:xfrm>
            <a:off x="4087070" y="1931122"/>
            <a:ext cx="3355259" cy="2294201"/>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597F3845-3C94-A44F-BEB1-A9CAA449A175}"/>
              </a:ext>
            </a:extLst>
          </p:cNvPr>
          <p:cNvSpPr txBox="1"/>
          <p:nvPr/>
        </p:nvSpPr>
        <p:spPr>
          <a:xfrm>
            <a:off x="7442329" y="2536724"/>
            <a:ext cx="1526113" cy="954107"/>
          </a:xfrm>
          <a:prstGeom prst="rect">
            <a:avLst/>
          </a:prstGeom>
          <a:noFill/>
        </p:spPr>
        <p:txBody>
          <a:bodyPr wrap="square" rtlCol="0">
            <a:spAutoFit/>
          </a:bodyPr>
          <a:lstStyle/>
          <a:p>
            <a:pPr algn="ctr"/>
            <a:r>
              <a:rPr lang="en-CN" sz="2800">
                <a:latin typeface="Microsoft YaHei" panose="020B0503020204020204" pitchFamily="34" charset="-122"/>
                <a:ea typeface="Microsoft YaHei" panose="020B0503020204020204" pitchFamily="34" charset="-122"/>
              </a:rPr>
              <a:t>吾珥城</a:t>
            </a:r>
            <a:endParaRPr lang="en-US" sz="2800" dirty="0">
              <a:latin typeface="Microsoft YaHei" panose="020B0503020204020204" pitchFamily="34" charset="-122"/>
              <a:ea typeface="Microsoft YaHei" panose="020B0503020204020204" pitchFamily="34" charset="-122"/>
            </a:endParaRPr>
          </a:p>
          <a:p>
            <a:pPr algn="ctr"/>
            <a:r>
              <a:rPr lang="en-CN" sz="2800">
                <a:latin typeface="Microsoft YaHei" panose="020B0503020204020204" pitchFamily="34" charset="-122"/>
                <a:ea typeface="Microsoft YaHei" panose="020B0503020204020204" pitchFamily="34" charset="-122"/>
              </a:rPr>
              <a:t>的房屋</a:t>
            </a:r>
            <a:endParaRPr lang="en-CN" sz="2800" dirty="0">
              <a:latin typeface="Microsoft YaHei" panose="020B0503020204020204" pitchFamily="34" charset="-122"/>
              <a:ea typeface="Microsoft YaHei" panose="020B0503020204020204" pitchFamily="34" charset="-122"/>
            </a:endParaRPr>
          </a:p>
        </p:txBody>
      </p:sp>
      <p:pic>
        <p:nvPicPr>
          <p:cNvPr id="5" name="图片 2">
            <a:extLst>
              <a:ext uri="{FF2B5EF4-FFF2-40B4-BE49-F238E27FC236}">
                <a16:creationId xmlns:a16="http://schemas.microsoft.com/office/drawing/2014/main" id="{82BC2832-2826-CC40-A0C4-4E0DC0D49F57}"/>
              </a:ext>
            </a:extLst>
          </p:cNvPr>
          <p:cNvPicPr>
            <a:picLocks noChangeAspect="1"/>
          </p:cNvPicPr>
          <p:nvPr/>
        </p:nvPicPr>
        <p:blipFill rotWithShape="1">
          <a:blip r:embed="rId4"/>
          <a:srcRect r="38869"/>
          <a:stretch/>
        </p:blipFill>
        <p:spPr>
          <a:xfrm>
            <a:off x="458931" y="1931122"/>
            <a:ext cx="3487417" cy="385391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12">
            <a:extLst>
              <a:ext uri="{FF2B5EF4-FFF2-40B4-BE49-F238E27FC236}">
                <a16:creationId xmlns:a16="http://schemas.microsoft.com/office/drawing/2014/main" id="{4CB4F93C-E10B-A74B-B3DA-4B89CA084AE3}"/>
              </a:ext>
            </a:extLst>
          </p:cNvPr>
          <p:cNvPicPr>
            <a:picLocks noChangeAspect="1"/>
          </p:cNvPicPr>
          <p:nvPr/>
        </p:nvPicPr>
        <p:blipFill>
          <a:blip r:embed="rId5"/>
          <a:stretch>
            <a:fillRect/>
          </a:stretch>
        </p:blipFill>
        <p:spPr>
          <a:xfrm>
            <a:off x="4087071" y="4339940"/>
            <a:ext cx="3355259" cy="206399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B948E6A1-AD21-E745-8F56-8DCD3AF198C0}"/>
              </a:ext>
            </a:extLst>
          </p:cNvPr>
          <p:cNvSpPr txBox="1"/>
          <p:nvPr/>
        </p:nvSpPr>
        <p:spPr>
          <a:xfrm>
            <a:off x="7440981" y="4830925"/>
            <a:ext cx="1620957" cy="954107"/>
          </a:xfrm>
          <a:prstGeom prst="rect">
            <a:avLst/>
          </a:prstGeom>
          <a:noFill/>
        </p:spPr>
        <p:txBody>
          <a:bodyPr wrap="none" rtlCol="0">
            <a:spAutoFit/>
          </a:bodyPr>
          <a:lstStyle/>
          <a:p>
            <a:pPr algn="ctr"/>
            <a:r>
              <a:rPr lang="en-CN" sz="2800">
                <a:latin typeface="Microsoft YaHei" panose="020B0503020204020204" pitchFamily="34" charset="-122"/>
                <a:ea typeface="Microsoft YaHei" panose="020B0503020204020204" pitchFamily="34" charset="-122"/>
              </a:rPr>
              <a:t>耶利哥城</a:t>
            </a:r>
            <a:endParaRPr lang="en-US" sz="2800" dirty="0">
              <a:latin typeface="Microsoft YaHei" panose="020B0503020204020204" pitchFamily="34" charset="-122"/>
              <a:ea typeface="Microsoft YaHei" panose="020B0503020204020204" pitchFamily="34" charset="-122"/>
            </a:endParaRPr>
          </a:p>
          <a:p>
            <a:pPr algn="ctr"/>
            <a:r>
              <a:rPr lang="en-CN" sz="2800">
                <a:latin typeface="Microsoft YaHei" panose="020B0503020204020204" pitchFamily="34" charset="-122"/>
                <a:ea typeface="Microsoft YaHei" panose="020B0503020204020204" pitchFamily="34" charset="-122"/>
              </a:rPr>
              <a:t>的文物</a:t>
            </a:r>
            <a:endParaRPr lang="en-CN" sz="2800" dirty="0">
              <a:latin typeface="Microsoft YaHei" panose="020B0503020204020204" pitchFamily="34" charset="-122"/>
              <a:ea typeface="Microsoft YaHei" panose="020B0503020204020204" pitchFamily="34" charset="-122"/>
            </a:endParaRPr>
          </a:p>
        </p:txBody>
      </p:sp>
      <p:sp>
        <p:nvSpPr>
          <p:cNvPr id="8" name="TextBox 7">
            <a:extLst>
              <a:ext uri="{FF2B5EF4-FFF2-40B4-BE49-F238E27FC236}">
                <a16:creationId xmlns:a16="http://schemas.microsoft.com/office/drawing/2014/main" id="{0B9E3D3B-AA40-FF42-825A-07732792325B}"/>
              </a:ext>
            </a:extLst>
          </p:cNvPr>
          <p:cNvSpPr txBox="1"/>
          <p:nvPr/>
        </p:nvSpPr>
        <p:spPr>
          <a:xfrm>
            <a:off x="458931" y="5880712"/>
            <a:ext cx="3487417" cy="523220"/>
          </a:xfrm>
          <a:prstGeom prst="rect">
            <a:avLst/>
          </a:prstGeom>
          <a:noFill/>
        </p:spPr>
        <p:txBody>
          <a:bodyPr wrap="square" rtlCol="0">
            <a:spAutoFit/>
          </a:bodyPr>
          <a:lstStyle/>
          <a:p>
            <a:pPr algn="ctr"/>
            <a:r>
              <a:rPr lang="en-CN" sz="2800" dirty="0">
                <a:latin typeface="Microsoft YaHei" panose="020B0503020204020204" pitchFamily="34" charset="-122"/>
                <a:ea typeface="Microsoft YaHei" panose="020B0503020204020204" pitchFamily="34" charset="-122"/>
              </a:rPr>
              <a:t>考古学家</a:t>
            </a:r>
          </a:p>
        </p:txBody>
      </p:sp>
    </p:spTree>
    <p:extLst>
      <p:ext uri="{BB962C8B-B14F-4D97-AF65-F5344CB8AC3E}">
        <p14:creationId xmlns:p14="http://schemas.microsoft.com/office/powerpoint/2010/main" val="1551098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BFB18-423F-2140-93B2-5166D496B3EE}"/>
              </a:ext>
            </a:extLst>
          </p:cNvPr>
          <p:cNvSpPr>
            <a:spLocks noGrp="1"/>
          </p:cNvSpPr>
          <p:nvPr>
            <p:ph type="title" idx="4294967295"/>
          </p:nvPr>
        </p:nvSpPr>
        <p:spPr>
          <a:xfrm>
            <a:off x="-1" y="454025"/>
            <a:ext cx="4302367" cy="1325563"/>
          </a:xfrm>
          <a:prstGeom prst="rect">
            <a:avLst/>
          </a:prstGeom>
        </p:spPr>
        <p:txBody>
          <a:bodyPr/>
          <a:lstStyle/>
          <a:p>
            <a:pPr algn="ctr"/>
            <a:r>
              <a:rPr lang="en-CN" sz="3600" b="1" dirty="0">
                <a:latin typeface="Microsoft YaHei" panose="020B0503020204020204" pitchFamily="34" charset="-122"/>
                <a:ea typeface="Microsoft YaHei" panose="020B0503020204020204" pitchFamily="34" charset="-122"/>
              </a:rPr>
              <a:t>历史文献</a:t>
            </a:r>
          </a:p>
        </p:txBody>
      </p:sp>
      <p:grpSp>
        <p:nvGrpSpPr>
          <p:cNvPr id="10" name="组合 8">
            <a:extLst>
              <a:ext uri="{FF2B5EF4-FFF2-40B4-BE49-F238E27FC236}">
                <a16:creationId xmlns:a16="http://schemas.microsoft.com/office/drawing/2014/main" id="{A3203A69-84BF-B349-99F0-6AC60D3ECF93}"/>
              </a:ext>
            </a:extLst>
          </p:cNvPr>
          <p:cNvGrpSpPr>
            <a:grpSpLocks noChangeAspect="1"/>
          </p:cNvGrpSpPr>
          <p:nvPr/>
        </p:nvGrpSpPr>
        <p:grpSpPr>
          <a:xfrm>
            <a:off x="0" y="2493329"/>
            <a:ext cx="4302368" cy="3651496"/>
            <a:chOff x="766493" y="0"/>
            <a:chExt cx="8080423" cy="6858000"/>
          </a:xfrm>
        </p:grpSpPr>
        <p:pic>
          <p:nvPicPr>
            <p:cNvPr id="11" name="图片 6" descr="人在石头上&#10;&#10;中度可信度描述已自动生成">
              <a:extLst>
                <a:ext uri="{FF2B5EF4-FFF2-40B4-BE49-F238E27FC236}">
                  <a16:creationId xmlns:a16="http://schemas.microsoft.com/office/drawing/2014/main" id="{349F14DF-F546-D943-828F-299D91469BC9}"/>
                </a:ext>
              </a:extLst>
            </p:cNvPr>
            <p:cNvPicPr>
              <a:picLocks noChangeAspect="1"/>
            </p:cNvPicPr>
            <p:nvPr/>
          </p:nvPicPr>
          <p:blipFill>
            <a:blip r:embed="rId3"/>
            <a:stretch>
              <a:fillRect/>
            </a:stretch>
          </p:blipFill>
          <p:spPr>
            <a:xfrm>
              <a:off x="766493" y="0"/>
              <a:ext cx="8080423" cy="6858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矩形 7">
              <a:extLst>
                <a:ext uri="{FF2B5EF4-FFF2-40B4-BE49-F238E27FC236}">
                  <a16:creationId xmlns:a16="http://schemas.microsoft.com/office/drawing/2014/main" id="{9FC888D9-195B-D241-961E-1749A379DB15}"/>
                </a:ext>
              </a:extLst>
            </p:cNvPr>
            <p:cNvSpPr/>
            <p:nvPr/>
          </p:nvSpPr>
          <p:spPr>
            <a:xfrm>
              <a:off x="885524" y="6189044"/>
              <a:ext cx="2791327" cy="452388"/>
            </a:xfrm>
            <a:prstGeom prst="rect">
              <a:avLst/>
            </a:prstGeom>
            <a:solidFill>
              <a:schemeClr val="bg1"/>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sp>
        <p:nvSpPr>
          <p:cNvPr id="14" name="文本框 1">
            <a:extLst>
              <a:ext uri="{FF2B5EF4-FFF2-40B4-BE49-F238E27FC236}">
                <a16:creationId xmlns:a16="http://schemas.microsoft.com/office/drawing/2014/main" id="{E118E5C4-641D-1E46-AD66-F14BF4F752FF}"/>
              </a:ext>
            </a:extLst>
          </p:cNvPr>
          <p:cNvSpPr txBox="1"/>
          <p:nvPr/>
        </p:nvSpPr>
        <p:spPr>
          <a:xfrm>
            <a:off x="0" y="6244156"/>
            <a:ext cx="3645756" cy="523220"/>
          </a:xfrm>
          <a:prstGeom prst="rect">
            <a:avLst/>
          </a:prstGeom>
          <a:noFill/>
        </p:spPr>
        <p:txBody>
          <a:bodyPr wrap="square" rtlCol="0">
            <a:spAutoFit/>
          </a:bodyPr>
          <a:lstStyle/>
          <a:p>
            <a:pPr algn="ctr"/>
            <a:r>
              <a:rPr lang="zh-CN" altLang="en-US" sz="2800" dirty="0">
                <a:latin typeface="Microsoft YaHei" panose="020B0503020204020204" pitchFamily="34" charset="-122"/>
                <a:ea typeface="Microsoft YaHei" panose="020B0503020204020204" pitchFamily="34" charset="-122"/>
              </a:rPr>
              <a:t>古</a:t>
            </a:r>
            <a:r>
              <a:rPr lang="zh-CN" altLang="en-CN" sz="2800" dirty="0">
                <a:latin typeface="Microsoft YaHei" panose="020B0503020204020204" pitchFamily="34" charset="-122"/>
                <a:ea typeface="Microsoft YaHei" panose="020B0503020204020204" pitchFamily="34" charset="-122"/>
              </a:rPr>
              <a:t>巴比伦</a:t>
            </a:r>
            <a:r>
              <a:rPr lang="zh-CN" altLang="en-US" sz="2800" dirty="0">
                <a:latin typeface="Microsoft YaHei" panose="020B0503020204020204" pitchFamily="34" charset="-122"/>
                <a:ea typeface="Microsoft YaHei" panose="020B0503020204020204" pitchFamily="34" charset="-122"/>
              </a:rPr>
              <a:t>泥版</a:t>
            </a:r>
            <a:endParaRPr kumimoji="1" lang="zh-CN" altLang="en-US" sz="2800" dirty="0">
              <a:latin typeface="Microsoft YaHei" panose="020B0503020204020204" pitchFamily="34" charset="-122"/>
              <a:ea typeface="Microsoft YaHei" panose="020B0503020204020204" pitchFamily="34" charset="-122"/>
            </a:endParaRPr>
          </a:p>
        </p:txBody>
      </p:sp>
      <p:sp>
        <p:nvSpPr>
          <p:cNvPr id="16" name="TextBox 15">
            <a:extLst>
              <a:ext uri="{FF2B5EF4-FFF2-40B4-BE49-F238E27FC236}">
                <a16:creationId xmlns:a16="http://schemas.microsoft.com/office/drawing/2014/main" id="{0602FCA6-5432-D143-B7DF-9178C8834FE2}"/>
              </a:ext>
            </a:extLst>
          </p:cNvPr>
          <p:cNvSpPr txBox="1"/>
          <p:nvPr/>
        </p:nvSpPr>
        <p:spPr>
          <a:xfrm>
            <a:off x="4841630" y="6244156"/>
            <a:ext cx="4302369" cy="523220"/>
          </a:xfrm>
          <a:prstGeom prst="rect">
            <a:avLst/>
          </a:prstGeom>
          <a:noFill/>
        </p:spPr>
        <p:txBody>
          <a:bodyPr wrap="square" rtlCol="0">
            <a:spAutoFit/>
          </a:bodyPr>
          <a:lstStyle/>
          <a:p>
            <a:pPr algn="ctr"/>
            <a:r>
              <a:rPr lang="zh-CN" altLang="en-US" sz="2800" dirty="0">
                <a:latin typeface="Microsoft YaHei" panose="020B0503020204020204" pitchFamily="34" charset="-122"/>
                <a:ea typeface="Microsoft YaHei" panose="020B0503020204020204" pitchFamily="34" charset="-122"/>
              </a:rPr>
              <a:t>古埃及的石碑</a:t>
            </a:r>
            <a:endParaRPr lang="en-CN" sz="2800" dirty="0">
              <a:latin typeface="Microsoft YaHei" panose="020B0503020204020204" pitchFamily="34" charset="-122"/>
              <a:ea typeface="Microsoft YaHei" panose="020B0503020204020204" pitchFamily="34" charset="-122"/>
            </a:endParaRPr>
          </a:p>
        </p:txBody>
      </p:sp>
      <p:pic>
        <p:nvPicPr>
          <p:cNvPr id="13" name="图片 12" descr="石头墙上&#10;&#10;描述已自动生成">
            <a:extLst>
              <a:ext uri="{FF2B5EF4-FFF2-40B4-BE49-F238E27FC236}">
                <a16:creationId xmlns:a16="http://schemas.microsoft.com/office/drawing/2014/main" id="{22DC92CF-BE82-D343-A5E8-282A8BD6CF75}"/>
              </a:ext>
            </a:extLst>
          </p:cNvPr>
          <p:cNvPicPr>
            <a:picLocks noChangeAspect="1"/>
          </p:cNvPicPr>
          <p:nvPr/>
        </p:nvPicPr>
        <p:blipFill rotWithShape="1">
          <a:blip r:embed="rId4"/>
          <a:srcRect l="2949" t="5898" r="2949" b="8262"/>
          <a:stretch/>
        </p:blipFill>
        <p:spPr>
          <a:xfrm>
            <a:off x="4841631" y="1"/>
            <a:ext cx="4302369" cy="614289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3" descr="C:\Documents and Settings\User\My Documents\Ministry\Reasonable Faith\Merneptah_Stele_Full_View.jpg">
            <a:extLst>
              <a:ext uri="{FF2B5EF4-FFF2-40B4-BE49-F238E27FC236}">
                <a16:creationId xmlns:a16="http://schemas.microsoft.com/office/drawing/2014/main" id="{8F3EA3AC-4021-504E-8310-76C57B6FEE21}"/>
              </a:ext>
            </a:extLst>
          </p:cNvPr>
          <p:cNvPicPr>
            <a:picLocks noChangeAspect="1" noChangeArrowheads="1"/>
          </p:cNvPicPr>
          <p:nvPr/>
        </p:nvPicPr>
        <p:blipFill>
          <a:blip r:embed="rId5" cstate="print"/>
          <a:srcRect/>
          <a:stretch>
            <a:fillRect/>
          </a:stretch>
        </p:blipFill>
        <p:spPr bwMode="auto">
          <a:xfrm>
            <a:off x="9583902" y="574431"/>
            <a:ext cx="2334768" cy="448993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268769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a:extLst>
              <a:ext uri="{FF2B5EF4-FFF2-40B4-BE49-F238E27FC236}">
                <a16:creationId xmlns:a16="http://schemas.microsoft.com/office/drawing/2014/main" id="{463D5119-0D37-C14C-960F-AB57376AE9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000"/>
          <a:stretch>
            <a:fillRect/>
          </a:stretch>
        </p:blipFill>
        <p:spPr bwMode="auto">
          <a:xfrm>
            <a:off x="16937"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矩形 1">
            <a:extLst>
              <a:ext uri="{FF2B5EF4-FFF2-40B4-BE49-F238E27FC236}">
                <a16:creationId xmlns:a16="http://schemas.microsoft.com/office/drawing/2014/main" id="{0A220AF9-5953-7440-9FFB-D293873037A8}"/>
              </a:ext>
            </a:extLst>
          </p:cNvPr>
          <p:cNvSpPr/>
          <p:nvPr/>
        </p:nvSpPr>
        <p:spPr>
          <a:xfrm>
            <a:off x="0" y="4894263"/>
            <a:ext cx="9144000" cy="1768475"/>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cxnSp>
        <p:nvCxnSpPr>
          <p:cNvPr id="24" name="直线箭头连接符 8">
            <a:extLst>
              <a:ext uri="{FF2B5EF4-FFF2-40B4-BE49-F238E27FC236}">
                <a16:creationId xmlns:a16="http://schemas.microsoft.com/office/drawing/2014/main" id="{890AF8B4-76D8-3D4E-995B-F55DF2F8B49C}"/>
              </a:ext>
            </a:extLst>
          </p:cNvPr>
          <p:cNvCxnSpPr>
            <a:cxnSpLocks/>
          </p:cNvCxnSpPr>
          <p:nvPr/>
        </p:nvCxnSpPr>
        <p:spPr>
          <a:xfrm>
            <a:off x="1058863" y="5248275"/>
            <a:ext cx="7372350" cy="0"/>
          </a:xfrm>
          <a:prstGeom prst="straightConnector1">
            <a:avLst/>
          </a:prstGeom>
          <a:ln w="38100">
            <a:solidFill>
              <a:srgbClr val="C0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椭圆 9">
            <a:extLst>
              <a:ext uri="{FF2B5EF4-FFF2-40B4-BE49-F238E27FC236}">
                <a16:creationId xmlns:a16="http://schemas.microsoft.com/office/drawing/2014/main" id="{1286E055-6103-D04B-A76E-BFAD303E0F80}"/>
              </a:ext>
            </a:extLst>
          </p:cNvPr>
          <p:cNvSpPr>
            <a:spLocks noChangeAspect="1"/>
          </p:cNvSpPr>
          <p:nvPr/>
        </p:nvSpPr>
        <p:spPr>
          <a:xfrm>
            <a:off x="954088" y="5164138"/>
            <a:ext cx="179387" cy="18097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sp>
        <p:nvSpPr>
          <p:cNvPr id="26" name="矩形 4">
            <a:extLst>
              <a:ext uri="{FF2B5EF4-FFF2-40B4-BE49-F238E27FC236}">
                <a16:creationId xmlns:a16="http://schemas.microsoft.com/office/drawing/2014/main" id="{F3CDA890-0A88-C14B-9B47-2402AA5B8730}"/>
              </a:ext>
            </a:extLst>
          </p:cNvPr>
          <p:cNvSpPr>
            <a:spLocks noChangeArrowheads="1"/>
          </p:cNvSpPr>
          <p:nvPr/>
        </p:nvSpPr>
        <p:spPr bwMode="auto">
          <a:xfrm>
            <a:off x="236538" y="5426075"/>
            <a:ext cx="16097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b="1" dirty="0">
                <a:latin typeface="Microsoft YaHei" panose="020B0503020204020204" pitchFamily="34" charset="-122"/>
                <a:ea typeface="Microsoft YaHei" panose="020B0503020204020204" pitchFamily="34" charset="-122"/>
              </a:rPr>
              <a:t>亚当</a:t>
            </a:r>
            <a:endParaRPr lang="en-US" altLang="zh-CN" b="1"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公元前</a:t>
            </a:r>
            <a:endParaRPr lang="en-US" altLang="zh-CN" dirty="0">
              <a:latin typeface="Microsoft YaHei" panose="020B0503020204020204" pitchFamily="34" charset="-122"/>
              <a:ea typeface="Microsoft YaHei" panose="020B0503020204020204" pitchFamily="34" charset="-122"/>
            </a:endParaRPr>
          </a:p>
          <a:p>
            <a:pPr algn="ctr"/>
            <a:r>
              <a:rPr lang="en-US" altLang="zh-CN" dirty="0">
                <a:latin typeface="Microsoft YaHei" panose="020B0503020204020204" pitchFamily="34" charset="-122"/>
                <a:ea typeface="Microsoft YaHei" panose="020B0503020204020204" pitchFamily="34" charset="-122"/>
              </a:rPr>
              <a:t>4000</a:t>
            </a:r>
            <a:r>
              <a:rPr lang="zh-CN" altLang="en-US" dirty="0">
                <a:latin typeface="Microsoft YaHei" panose="020B0503020204020204" pitchFamily="34" charset="-122"/>
                <a:ea typeface="Microsoft YaHei" panose="020B0503020204020204" pitchFamily="34" charset="-122"/>
              </a:rPr>
              <a:t>年</a:t>
            </a:r>
            <a:endParaRPr lang="en-US" altLang="zh-CN"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或更早</a:t>
            </a:r>
            <a:endParaRPr lang="en-US" altLang="zh-CN"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7" name="矩形 4">
            <a:extLst>
              <a:ext uri="{FF2B5EF4-FFF2-40B4-BE49-F238E27FC236}">
                <a16:creationId xmlns:a16="http://schemas.microsoft.com/office/drawing/2014/main" id="{57FF7D6B-36E6-7A48-8680-B5509C76FF10}"/>
              </a:ext>
            </a:extLst>
          </p:cNvPr>
          <p:cNvSpPr>
            <a:spLocks noChangeArrowheads="1"/>
          </p:cNvSpPr>
          <p:nvPr/>
        </p:nvSpPr>
        <p:spPr bwMode="auto">
          <a:xfrm>
            <a:off x="2179638" y="5426075"/>
            <a:ext cx="137636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b="1" dirty="0">
                <a:latin typeface="Microsoft YaHei" panose="020B0503020204020204" pitchFamily="34" charset="-122"/>
                <a:ea typeface="Microsoft YaHei" panose="020B0503020204020204" pitchFamily="34" charset="-122"/>
              </a:rPr>
              <a:t>洪水</a:t>
            </a:r>
            <a:endParaRPr lang="en-US" altLang="zh-CN" b="1"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公元前</a:t>
            </a:r>
            <a:endParaRPr lang="en-US" altLang="zh-CN" dirty="0">
              <a:latin typeface="Microsoft YaHei" panose="020B0503020204020204" pitchFamily="34" charset="-122"/>
              <a:ea typeface="Microsoft YaHei" panose="020B0503020204020204" pitchFamily="34" charset="-122"/>
            </a:endParaRPr>
          </a:p>
          <a:p>
            <a:pPr algn="ctr"/>
            <a:r>
              <a:rPr lang="en-US" altLang="zh-CN" dirty="0">
                <a:latin typeface="Microsoft YaHei" panose="020B0503020204020204" pitchFamily="34" charset="-122"/>
                <a:ea typeface="Microsoft YaHei" panose="020B0503020204020204" pitchFamily="34" charset="-122"/>
              </a:rPr>
              <a:t>2500</a:t>
            </a:r>
            <a:r>
              <a:rPr lang="zh-CN" altLang="en-US" dirty="0">
                <a:latin typeface="Microsoft YaHei" panose="020B0503020204020204" pitchFamily="34" charset="-122"/>
                <a:ea typeface="Microsoft YaHei" panose="020B0503020204020204" pitchFamily="34" charset="-122"/>
              </a:rPr>
              <a:t>年</a:t>
            </a:r>
            <a:endParaRPr lang="en-US" altLang="zh-CN"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左右</a:t>
            </a:r>
            <a:endParaRPr lang="en-US" altLang="zh-CN"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8" name="矩形 4">
            <a:extLst>
              <a:ext uri="{FF2B5EF4-FFF2-40B4-BE49-F238E27FC236}">
                <a16:creationId xmlns:a16="http://schemas.microsoft.com/office/drawing/2014/main" id="{96EDBCC6-900A-5742-BEE7-0319AF6CACEC}"/>
              </a:ext>
            </a:extLst>
          </p:cNvPr>
          <p:cNvSpPr>
            <a:spLocks noChangeArrowheads="1"/>
          </p:cNvSpPr>
          <p:nvPr/>
        </p:nvSpPr>
        <p:spPr bwMode="auto">
          <a:xfrm>
            <a:off x="5219700" y="5426075"/>
            <a:ext cx="14430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b="1" dirty="0">
                <a:latin typeface="Microsoft YaHei" panose="020B0503020204020204" pitchFamily="34" charset="-122"/>
                <a:ea typeface="Microsoft YaHei" panose="020B0503020204020204" pitchFamily="34" charset="-122"/>
              </a:rPr>
              <a:t>大卫</a:t>
            </a:r>
            <a:endParaRPr lang="en-US" altLang="zh-CN" b="1"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公元前</a:t>
            </a:r>
            <a:endParaRPr lang="en-US" altLang="zh-CN" dirty="0">
              <a:latin typeface="Microsoft YaHei" panose="020B0503020204020204" pitchFamily="34" charset="-122"/>
              <a:ea typeface="Microsoft YaHei" panose="020B0503020204020204" pitchFamily="34" charset="-122"/>
            </a:endParaRPr>
          </a:p>
          <a:p>
            <a:pPr algn="ctr"/>
            <a:r>
              <a:rPr lang="en-US" altLang="zh-CN" dirty="0">
                <a:latin typeface="Microsoft YaHei" panose="020B0503020204020204" pitchFamily="34" charset="-122"/>
                <a:ea typeface="Microsoft YaHei" panose="020B0503020204020204" pitchFamily="34" charset="-122"/>
              </a:rPr>
              <a:t>1000</a:t>
            </a:r>
            <a:r>
              <a:rPr lang="zh-CN" altLang="en-US" dirty="0">
                <a:latin typeface="Microsoft YaHei" panose="020B0503020204020204" pitchFamily="34" charset="-122"/>
                <a:ea typeface="Microsoft YaHei" panose="020B0503020204020204" pitchFamily="34" charset="-122"/>
              </a:rPr>
              <a:t>年</a:t>
            </a:r>
            <a:endParaRPr lang="en-US" altLang="zh-CN"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左右</a:t>
            </a:r>
            <a:endParaRPr lang="en-US" altLang="zh-CN"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9" name="矩形 4">
            <a:extLst>
              <a:ext uri="{FF2B5EF4-FFF2-40B4-BE49-F238E27FC236}">
                <a16:creationId xmlns:a16="http://schemas.microsoft.com/office/drawing/2014/main" id="{5F724FCB-1EA2-D94C-8345-67D660480971}"/>
              </a:ext>
            </a:extLst>
          </p:cNvPr>
          <p:cNvSpPr>
            <a:spLocks noChangeArrowheads="1"/>
          </p:cNvSpPr>
          <p:nvPr/>
        </p:nvSpPr>
        <p:spPr bwMode="auto">
          <a:xfrm>
            <a:off x="6591300" y="5426075"/>
            <a:ext cx="14430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b="1" dirty="0">
                <a:latin typeface="Microsoft YaHei" panose="020B0503020204020204" pitchFamily="34" charset="-122"/>
                <a:ea typeface="Microsoft YaHei" panose="020B0503020204020204" pitchFamily="34" charset="-122"/>
              </a:rPr>
              <a:t>耶稣基督</a:t>
            </a:r>
            <a:endParaRPr lang="en-US" altLang="zh-CN" b="1"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公元</a:t>
            </a:r>
            <a:endParaRPr lang="en-US" altLang="zh-CN"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元年</a:t>
            </a:r>
            <a:endParaRPr lang="en-US" altLang="zh-CN" dirty="0">
              <a:latin typeface="Microsoft YaHei" panose="020B0503020204020204" pitchFamily="34" charset="-122"/>
              <a:ea typeface="Microsoft YaHei" panose="020B0503020204020204" pitchFamily="34" charset="-122"/>
              <a:cs typeface="Arial" panose="020B0604020202020204" pitchFamily="34" charset="0"/>
            </a:endParaRPr>
          </a:p>
        </p:txBody>
      </p:sp>
      <p:grpSp>
        <p:nvGrpSpPr>
          <p:cNvPr id="30" name="组合 19">
            <a:extLst>
              <a:ext uri="{FF2B5EF4-FFF2-40B4-BE49-F238E27FC236}">
                <a16:creationId xmlns:a16="http://schemas.microsoft.com/office/drawing/2014/main" id="{BC56B1DF-E961-3A43-B5F5-57C59821A0E0}"/>
              </a:ext>
            </a:extLst>
          </p:cNvPr>
          <p:cNvGrpSpPr/>
          <p:nvPr/>
        </p:nvGrpSpPr>
        <p:grpSpPr>
          <a:xfrm>
            <a:off x="7139758" y="4823613"/>
            <a:ext cx="323189" cy="439067"/>
            <a:chOff x="3899792" y="1062698"/>
            <a:chExt cx="434958" cy="590910"/>
          </a:xfrm>
          <a:solidFill>
            <a:srgbClr val="C00000"/>
          </a:solidFill>
        </p:grpSpPr>
        <p:sp>
          <p:nvSpPr>
            <p:cNvPr id="31" name="矩形 20">
              <a:extLst>
                <a:ext uri="{FF2B5EF4-FFF2-40B4-BE49-F238E27FC236}">
                  <a16:creationId xmlns:a16="http://schemas.microsoft.com/office/drawing/2014/main" id="{9514F8E2-3244-CD40-94C0-6FB19252FCC5}"/>
                </a:ext>
              </a:extLst>
            </p:cNvPr>
            <p:cNvSpPr/>
            <p:nvPr/>
          </p:nvSpPr>
          <p:spPr>
            <a:xfrm>
              <a:off x="3899792" y="1227243"/>
              <a:ext cx="434958"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sp>
          <p:nvSpPr>
            <p:cNvPr id="32" name="矩形 21">
              <a:extLst>
                <a:ext uri="{FF2B5EF4-FFF2-40B4-BE49-F238E27FC236}">
                  <a16:creationId xmlns:a16="http://schemas.microsoft.com/office/drawing/2014/main" id="{BD9A8350-D064-BB40-A535-6C2272FECC15}"/>
                </a:ext>
              </a:extLst>
            </p:cNvPr>
            <p:cNvSpPr/>
            <p:nvPr/>
          </p:nvSpPr>
          <p:spPr>
            <a:xfrm rot="5400000">
              <a:off x="3821816" y="1297641"/>
              <a:ext cx="590910"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grpSp>
      <p:sp>
        <p:nvSpPr>
          <p:cNvPr id="33" name="矩形 25">
            <a:extLst>
              <a:ext uri="{FF2B5EF4-FFF2-40B4-BE49-F238E27FC236}">
                <a16:creationId xmlns:a16="http://schemas.microsoft.com/office/drawing/2014/main" id="{31F3E5FE-05C4-D244-B213-02C97F6AC7D0}"/>
              </a:ext>
            </a:extLst>
          </p:cNvPr>
          <p:cNvSpPr/>
          <p:nvPr/>
        </p:nvSpPr>
        <p:spPr>
          <a:xfrm>
            <a:off x="2978150" y="5208588"/>
            <a:ext cx="2895600" cy="53975"/>
          </a:xfrm>
          <a:prstGeom prst="rect">
            <a:avLst/>
          </a:prstGeom>
          <a:solidFill>
            <a:srgbClr val="FFC000"/>
          </a:solidFill>
          <a:ln w="19050">
            <a:solidFill>
              <a:srgbClr val="621E0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sp>
        <p:nvSpPr>
          <p:cNvPr id="34" name="菱形 10">
            <a:extLst>
              <a:ext uri="{FF2B5EF4-FFF2-40B4-BE49-F238E27FC236}">
                <a16:creationId xmlns:a16="http://schemas.microsoft.com/office/drawing/2014/main" id="{3F8B88A0-2D14-6345-A868-CB9E4D26652C}"/>
              </a:ext>
            </a:extLst>
          </p:cNvPr>
          <p:cNvSpPr>
            <a:spLocks noChangeAspect="1"/>
          </p:cNvSpPr>
          <p:nvPr/>
        </p:nvSpPr>
        <p:spPr>
          <a:xfrm>
            <a:off x="5756275" y="5086350"/>
            <a:ext cx="323850" cy="323850"/>
          </a:xfrm>
          <a:prstGeom prst="diamond">
            <a:avLst/>
          </a:prstGeom>
          <a:solidFill>
            <a:schemeClr val="accent4"/>
          </a:solidFill>
          <a:ln w="19050">
            <a:solidFill>
              <a:srgbClr val="693E30"/>
            </a:solid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dirty="0"/>
          </a:p>
        </p:txBody>
      </p:sp>
      <p:sp>
        <p:nvSpPr>
          <p:cNvPr id="35" name="菱形 22">
            <a:extLst>
              <a:ext uri="{FF2B5EF4-FFF2-40B4-BE49-F238E27FC236}">
                <a16:creationId xmlns:a16="http://schemas.microsoft.com/office/drawing/2014/main" id="{6C9C8906-C869-5B4F-84DB-B9066F6454A5}"/>
              </a:ext>
            </a:extLst>
          </p:cNvPr>
          <p:cNvSpPr>
            <a:spLocks noChangeAspect="1"/>
          </p:cNvSpPr>
          <p:nvPr/>
        </p:nvSpPr>
        <p:spPr>
          <a:xfrm>
            <a:off x="2716213" y="5067300"/>
            <a:ext cx="323850" cy="325438"/>
          </a:xfrm>
          <a:prstGeom prst="diamond">
            <a:avLst/>
          </a:prstGeom>
          <a:solidFill>
            <a:schemeClr val="accent4"/>
          </a:solidFill>
          <a:ln w="19050">
            <a:solidFill>
              <a:srgbClr val="693E30"/>
            </a:solid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dirty="0"/>
          </a:p>
        </p:txBody>
      </p:sp>
      <p:pic>
        <p:nvPicPr>
          <p:cNvPr id="36" name="图片 6">
            <a:extLst>
              <a:ext uri="{FF2B5EF4-FFF2-40B4-BE49-F238E27FC236}">
                <a16:creationId xmlns:a16="http://schemas.microsoft.com/office/drawing/2014/main" id="{7E837C60-7A7D-2A49-9956-4E753074BF5E}"/>
              </a:ext>
            </a:extLst>
          </p:cNvPr>
          <p:cNvPicPr>
            <a:picLocks noChangeAspect="1"/>
          </p:cNvPicPr>
          <p:nvPr/>
        </p:nvPicPr>
        <p:blipFill rotWithShape="1">
          <a:blip r:embed="rId4"/>
          <a:srcRect t="5876" b="8794"/>
          <a:stretch/>
        </p:blipFill>
        <p:spPr>
          <a:xfrm>
            <a:off x="3049781" y="2619435"/>
            <a:ext cx="2800788" cy="238989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7" name="组合 23">
            <a:extLst>
              <a:ext uri="{FF2B5EF4-FFF2-40B4-BE49-F238E27FC236}">
                <a16:creationId xmlns:a16="http://schemas.microsoft.com/office/drawing/2014/main" id="{298AD11F-5160-1445-91C4-50317DF2DF8B}"/>
              </a:ext>
            </a:extLst>
          </p:cNvPr>
          <p:cNvGrpSpPr/>
          <p:nvPr/>
        </p:nvGrpSpPr>
        <p:grpSpPr>
          <a:xfrm>
            <a:off x="4420102" y="1712596"/>
            <a:ext cx="4671372" cy="1672390"/>
            <a:chOff x="2174987" y="1609723"/>
            <a:chExt cx="4671372" cy="1672390"/>
          </a:xfrm>
          <a:solidFill>
            <a:srgbClr val="141F0D"/>
          </a:solidFill>
        </p:grpSpPr>
        <p:grpSp>
          <p:nvGrpSpPr>
            <p:cNvPr id="38" name="组合 27">
              <a:extLst>
                <a:ext uri="{FF2B5EF4-FFF2-40B4-BE49-F238E27FC236}">
                  <a16:creationId xmlns:a16="http://schemas.microsoft.com/office/drawing/2014/main" id="{FDDBA794-2E67-7542-A9D7-D02EBDC6730C}"/>
                </a:ext>
              </a:extLst>
            </p:cNvPr>
            <p:cNvGrpSpPr/>
            <p:nvPr/>
          </p:nvGrpSpPr>
          <p:grpSpPr>
            <a:xfrm>
              <a:off x="2174987" y="1609723"/>
              <a:ext cx="4631705" cy="1672390"/>
              <a:chOff x="5723773" y="4010055"/>
              <a:chExt cx="4631705" cy="1672390"/>
            </a:xfrm>
            <a:grpFill/>
          </p:grpSpPr>
          <p:sp>
            <p:nvSpPr>
              <p:cNvPr id="40" name="矩形 29">
                <a:extLst>
                  <a:ext uri="{FF2B5EF4-FFF2-40B4-BE49-F238E27FC236}">
                    <a16:creationId xmlns:a16="http://schemas.microsoft.com/office/drawing/2014/main" id="{192E54E0-A7DF-3C49-8329-90E07D7C92A0}"/>
                  </a:ext>
                </a:extLst>
              </p:cNvPr>
              <p:cNvSpPr/>
              <p:nvPr/>
            </p:nvSpPr>
            <p:spPr>
              <a:xfrm>
                <a:off x="7205851" y="4010055"/>
                <a:ext cx="3149627" cy="16402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1" name="下箭头 30">
                <a:extLst>
                  <a:ext uri="{FF2B5EF4-FFF2-40B4-BE49-F238E27FC236}">
                    <a16:creationId xmlns:a16="http://schemas.microsoft.com/office/drawing/2014/main" id="{E0F6A904-CDD4-264C-9A3A-CD18A47DD6A0}"/>
                  </a:ext>
                </a:extLst>
              </p:cNvPr>
              <p:cNvSpPr/>
              <p:nvPr/>
            </p:nvSpPr>
            <p:spPr>
              <a:xfrm rot="3733946">
                <a:off x="6375114" y="4631405"/>
                <a:ext cx="399699" cy="1702381"/>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39" name="文本框 28">
              <a:extLst>
                <a:ext uri="{FF2B5EF4-FFF2-40B4-BE49-F238E27FC236}">
                  <a16:creationId xmlns:a16="http://schemas.microsoft.com/office/drawing/2014/main" id="{2766D35D-5393-3E4F-96A7-1531DEDECCE6}"/>
                </a:ext>
              </a:extLst>
            </p:cNvPr>
            <p:cNvSpPr txBox="1"/>
            <p:nvPr/>
          </p:nvSpPr>
          <p:spPr>
            <a:xfrm>
              <a:off x="3696731" y="1730144"/>
              <a:ext cx="3149628" cy="1384995"/>
            </a:xfrm>
            <a:prstGeom prst="rect">
              <a:avLst/>
            </a:prstGeom>
            <a:grpFill/>
          </p:spPr>
          <p:txBody>
            <a:bodyPr wrap="square" rtlCol="0">
              <a:spAutoFit/>
            </a:bodyPr>
            <a:lstStyle/>
            <a:p>
              <a:r>
                <a:rPr kumimoji="1" lang="en-US" altLang="zh-CN" sz="2800" b="1" dirty="0">
                  <a:solidFill>
                    <a:schemeClr val="bg1"/>
                  </a:solidFill>
                  <a:latin typeface="Microsoft YaHei" panose="020B0503020204020204" pitchFamily="34" charset="-122"/>
                  <a:ea typeface="Microsoft YaHei" panose="020B0503020204020204" pitchFamily="34" charset="-122"/>
                </a:rPr>
                <a:t>10-250</a:t>
              </a:r>
              <a:r>
                <a:rPr kumimoji="1" lang="zh-CN" altLang="en-US" sz="2800" b="1" dirty="0">
                  <a:solidFill>
                    <a:schemeClr val="bg1"/>
                  </a:solidFill>
                  <a:latin typeface="Microsoft YaHei" panose="020B0503020204020204" pitchFamily="34" charset="-122"/>
                  <a:ea typeface="Microsoft YaHei" panose="020B0503020204020204" pitchFamily="34" charset="-122"/>
                </a:rPr>
                <a:t>页</a:t>
              </a:r>
              <a:endParaRPr kumimoji="1" lang="en-US" altLang="zh-CN" sz="2800" b="1" dirty="0">
                <a:solidFill>
                  <a:schemeClr val="bg1"/>
                </a:solidFill>
                <a:latin typeface="Microsoft YaHei" panose="020B0503020204020204" pitchFamily="34" charset="-122"/>
                <a:ea typeface="Microsoft YaHei" panose="020B0503020204020204" pitchFamily="34" charset="-122"/>
              </a:endParaRPr>
            </a:p>
            <a:p>
              <a:r>
                <a:rPr kumimoji="1" lang="zh-CN" altLang="en-US" sz="2800" b="1" dirty="0">
                  <a:solidFill>
                    <a:schemeClr val="bg1"/>
                  </a:solidFill>
                  <a:latin typeface="Microsoft YaHei" panose="020B0503020204020204" pitchFamily="34" charset="-122"/>
                  <a:ea typeface="Microsoft YaHei" panose="020B0503020204020204" pitchFamily="34" charset="-122"/>
                </a:rPr>
                <a:t>找到考古和历史的</a:t>
              </a:r>
              <a:r>
                <a:rPr kumimoji="1" lang="zh-CN" altLang="en-US" sz="2800" b="1" dirty="0">
                  <a:solidFill>
                    <a:srgbClr val="FFFF00"/>
                  </a:solidFill>
                  <a:latin typeface="Microsoft YaHei" panose="020B0503020204020204" pitchFamily="34" charset="-122"/>
                  <a:ea typeface="Microsoft YaHei" panose="020B0503020204020204" pitchFamily="34" charset="-122"/>
                </a:rPr>
                <a:t>间接</a:t>
              </a:r>
              <a:r>
                <a:rPr kumimoji="1" lang="zh-CN" altLang="en-US" sz="2800" b="1" dirty="0">
                  <a:solidFill>
                    <a:schemeClr val="bg1"/>
                  </a:solidFill>
                  <a:latin typeface="Microsoft YaHei" panose="020B0503020204020204" pitchFamily="34" charset="-122"/>
                  <a:ea typeface="Microsoft YaHei" panose="020B0503020204020204" pitchFamily="34" charset="-122"/>
                </a:rPr>
                <a:t>证据</a:t>
              </a:r>
            </a:p>
          </p:txBody>
        </p:sp>
      </p:grpSp>
    </p:spTree>
    <p:extLst>
      <p:ext uri="{BB962C8B-B14F-4D97-AF65-F5344CB8AC3E}">
        <p14:creationId xmlns:p14="http://schemas.microsoft.com/office/powerpoint/2010/main" val="429630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059CE-99B1-464B-BDAF-D60670EE0BAB}"/>
              </a:ext>
            </a:extLst>
          </p:cNvPr>
          <p:cNvSpPr>
            <a:spLocks noGrp="1"/>
          </p:cNvSpPr>
          <p:nvPr>
            <p:ph type="title"/>
          </p:nvPr>
        </p:nvSpPr>
        <p:spPr/>
        <p:txBody>
          <a:bodyPr/>
          <a:lstStyle/>
          <a:p>
            <a:r>
              <a:rPr lang="zh-CN" altLang="en-US" dirty="0"/>
              <a:t>耶利哥古城复原图和遗迹</a:t>
            </a:r>
            <a:endParaRPr lang="en-CN" dirty="0"/>
          </a:p>
        </p:txBody>
      </p:sp>
      <p:pic>
        <p:nvPicPr>
          <p:cNvPr id="3" name="Picture 10">
            <a:extLst>
              <a:ext uri="{FF2B5EF4-FFF2-40B4-BE49-F238E27FC236}">
                <a16:creationId xmlns:a16="http://schemas.microsoft.com/office/drawing/2014/main" id="{386AC53B-1EF7-7641-9DC6-F89E685611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470" y="1524050"/>
            <a:ext cx="3865466" cy="5333860"/>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图片 11">
            <a:extLst>
              <a:ext uri="{FF2B5EF4-FFF2-40B4-BE49-F238E27FC236}">
                <a16:creationId xmlns:a16="http://schemas.microsoft.com/office/drawing/2014/main" id="{8B47D883-1182-F441-8B96-716E1939F0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396" y="1524050"/>
            <a:ext cx="4000235" cy="5333860"/>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52972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a:extLst>
              <a:ext uri="{FF2B5EF4-FFF2-40B4-BE49-F238E27FC236}">
                <a16:creationId xmlns:a16="http://schemas.microsoft.com/office/drawing/2014/main" id="{1985CEE1-8227-CD4D-9B60-BE7132687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00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矩形 1">
            <a:extLst>
              <a:ext uri="{FF2B5EF4-FFF2-40B4-BE49-F238E27FC236}">
                <a16:creationId xmlns:a16="http://schemas.microsoft.com/office/drawing/2014/main" id="{CCED3D03-BEF7-DA44-A151-22D8D746FECC}"/>
              </a:ext>
            </a:extLst>
          </p:cNvPr>
          <p:cNvSpPr/>
          <p:nvPr/>
        </p:nvSpPr>
        <p:spPr>
          <a:xfrm>
            <a:off x="0" y="4845050"/>
            <a:ext cx="9144000" cy="1768475"/>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cxnSp>
        <p:nvCxnSpPr>
          <p:cNvPr id="26" name="直线箭头连接符 8">
            <a:extLst>
              <a:ext uri="{FF2B5EF4-FFF2-40B4-BE49-F238E27FC236}">
                <a16:creationId xmlns:a16="http://schemas.microsoft.com/office/drawing/2014/main" id="{8F8384BD-C232-AC40-BD44-80BA767AD282}"/>
              </a:ext>
            </a:extLst>
          </p:cNvPr>
          <p:cNvCxnSpPr>
            <a:cxnSpLocks/>
          </p:cNvCxnSpPr>
          <p:nvPr/>
        </p:nvCxnSpPr>
        <p:spPr>
          <a:xfrm>
            <a:off x="1058863" y="5248275"/>
            <a:ext cx="7372350" cy="0"/>
          </a:xfrm>
          <a:prstGeom prst="straightConnector1">
            <a:avLst/>
          </a:prstGeom>
          <a:ln w="38100">
            <a:solidFill>
              <a:srgbClr val="C0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椭圆 9">
            <a:extLst>
              <a:ext uri="{FF2B5EF4-FFF2-40B4-BE49-F238E27FC236}">
                <a16:creationId xmlns:a16="http://schemas.microsoft.com/office/drawing/2014/main" id="{598AF39F-448C-404A-8F28-31D913228118}"/>
              </a:ext>
            </a:extLst>
          </p:cNvPr>
          <p:cNvSpPr>
            <a:spLocks noChangeAspect="1"/>
          </p:cNvSpPr>
          <p:nvPr/>
        </p:nvSpPr>
        <p:spPr>
          <a:xfrm>
            <a:off x="954088" y="5164138"/>
            <a:ext cx="179387" cy="18097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sp>
        <p:nvSpPr>
          <p:cNvPr id="28" name="矩形 4">
            <a:extLst>
              <a:ext uri="{FF2B5EF4-FFF2-40B4-BE49-F238E27FC236}">
                <a16:creationId xmlns:a16="http://schemas.microsoft.com/office/drawing/2014/main" id="{9117FD7C-1087-4D4F-AAF1-DB5472AAA212}"/>
              </a:ext>
            </a:extLst>
          </p:cNvPr>
          <p:cNvSpPr>
            <a:spLocks noChangeArrowheads="1"/>
          </p:cNvSpPr>
          <p:nvPr/>
        </p:nvSpPr>
        <p:spPr bwMode="auto">
          <a:xfrm>
            <a:off x="236538" y="5426075"/>
            <a:ext cx="16097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b="1" dirty="0">
                <a:latin typeface="Microsoft YaHei" panose="020B0503020204020204" pitchFamily="34" charset="-122"/>
                <a:ea typeface="Microsoft YaHei" panose="020B0503020204020204" pitchFamily="34" charset="-122"/>
              </a:rPr>
              <a:t>亚当</a:t>
            </a:r>
            <a:endParaRPr lang="en-US" altLang="zh-CN" b="1"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公元前</a:t>
            </a:r>
            <a:endParaRPr lang="en-US" altLang="zh-CN" dirty="0">
              <a:latin typeface="Microsoft YaHei" panose="020B0503020204020204" pitchFamily="34" charset="-122"/>
              <a:ea typeface="Microsoft YaHei" panose="020B0503020204020204" pitchFamily="34" charset="-122"/>
            </a:endParaRPr>
          </a:p>
          <a:p>
            <a:pPr algn="ctr"/>
            <a:r>
              <a:rPr lang="en-US" altLang="zh-CN" dirty="0">
                <a:latin typeface="Microsoft YaHei" panose="020B0503020204020204" pitchFamily="34" charset="-122"/>
                <a:ea typeface="Microsoft YaHei" panose="020B0503020204020204" pitchFamily="34" charset="-122"/>
              </a:rPr>
              <a:t>4000</a:t>
            </a:r>
            <a:r>
              <a:rPr lang="zh-CN" altLang="en-US" dirty="0">
                <a:latin typeface="Microsoft YaHei" panose="020B0503020204020204" pitchFamily="34" charset="-122"/>
                <a:ea typeface="Microsoft YaHei" panose="020B0503020204020204" pitchFamily="34" charset="-122"/>
              </a:rPr>
              <a:t>年</a:t>
            </a:r>
            <a:endParaRPr lang="en-US" altLang="zh-CN"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或更早</a:t>
            </a:r>
            <a:endParaRPr lang="en-US" altLang="zh-CN"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9" name="矩形 4">
            <a:extLst>
              <a:ext uri="{FF2B5EF4-FFF2-40B4-BE49-F238E27FC236}">
                <a16:creationId xmlns:a16="http://schemas.microsoft.com/office/drawing/2014/main" id="{752D0965-E1BD-FF4E-A9E9-1CE02AB779F0}"/>
              </a:ext>
            </a:extLst>
          </p:cNvPr>
          <p:cNvSpPr>
            <a:spLocks noChangeArrowheads="1"/>
          </p:cNvSpPr>
          <p:nvPr/>
        </p:nvSpPr>
        <p:spPr bwMode="auto">
          <a:xfrm>
            <a:off x="2179638" y="5426075"/>
            <a:ext cx="137636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b="1" dirty="0">
                <a:latin typeface="Microsoft YaHei" panose="020B0503020204020204" pitchFamily="34" charset="-122"/>
                <a:ea typeface="Microsoft YaHei" panose="020B0503020204020204" pitchFamily="34" charset="-122"/>
              </a:rPr>
              <a:t>洪水</a:t>
            </a:r>
            <a:endParaRPr lang="en-US" altLang="zh-CN" b="1"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公元前</a:t>
            </a:r>
            <a:endParaRPr lang="en-US" altLang="zh-CN" dirty="0">
              <a:latin typeface="Microsoft YaHei" panose="020B0503020204020204" pitchFamily="34" charset="-122"/>
              <a:ea typeface="Microsoft YaHei" panose="020B0503020204020204" pitchFamily="34" charset="-122"/>
            </a:endParaRPr>
          </a:p>
          <a:p>
            <a:pPr algn="ctr"/>
            <a:r>
              <a:rPr lang="en-US" altLang="zh-CN" dirty="0">
                <a:latin typeface="Microsoft YaHei" panose="020B0503020204020204" pitchFamily="34" charset="-122"/>
                <a:ea typeface="Microsoft YaHei" panose="020B0503020204020204" pitchFamily="34" charset="-122"/>
              </a:rPr>
              <a:t>2500</a:t>
            </a:r>
            <a:r>
              <a:rPr lang="zh-CN" altLang="en-US" dirty="0">
                <a:latin typeface="Microsoft YaHei" panose="020B0503020204020204" pitchFamily="34" charset="-122"/>
                <a:ea typeface="Microsoft YaHei" panose="020B0503020204020204" pitchFamily="34" charset="-122"/>
              </a:rPr>
              <a:t>年</a:t>
            </a:r>
            <a:endParaRPr lang="en-US" altLang="zh-CN"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左右</a:t>
            </a:r>
            <a:endParaRPr lang="en-US" altLang="zh-CN"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30" name="矩形 4">
            <a:extLst>
              <a:ext uri="{FF2B5EF4-FFF2-40B4-BE49-F238E27FC236}">
                <a16:creationId xmlns:a16="http://schemas.microsoft.com/office/drawing/2014/main" id="{CAD93B6D-F136-FB44-96A8-BBFB2D554DC3}"/>
              </a:ext>
            </a:extLst>
          </p:cNvPr>
          <p:cNvSpPr>
            <a:spLocks noChangeArrowheads="1"/>
          </p:cNvSpPr>
          <p:nvPr/>
        </p:nvSpPr>
        <p:spPr bwMode="auto">
          <a:xfrm>
            <a:off x="3365500" y="5426075"/>
            <a:ext cx="14430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b="1" dirty="0">
                <a:latin typeface="Microsoft YaHei" panose="020B0503020204020204" pitchFamily="34" charset="-122"/>
                <a:ea typeface="Microsoft YaHei" panose="020B0503020204020204" pitchFamily="34" charset="-122"/>
              </a:rPr>
              <a:t>亚伯拉罕</a:t>
            </a:r>
            <a:endParaRPr lang="en-US" altLang="zh-CN" b="1"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公元前</a:t>
            </a:r>
            <a:endParaRPr lang="en-US" altLang="zh-CN" dirty="0">
              <a:latin typeface="Microsoft YaHei" panose="020B0503020204020204" pitchFamily="34" charset="-122"/>
              <a:ea typeface="Microsoft YaHei" panose="020B0503020204020204" pitchFamily="34" charset="-122"/>
            </a:endParaRPr>
          </a:p>
          <a:p>
            <a:pPr algn="ctr"/>
            <a:r>
              <a:rPr lang="en-US" altLang="zh-CN" dirty="0">
                <a:latin typeface="Microsoft YaHei" panose="020B0503020204020204" pitchFamily="34" charset="-122"/>
                <a:ea typeface="Microsoft YaHei" panose="020B0503020204020204" pitchFamily="34" charset="-122"/>
              </a:rPr>
              <a:t>2000</a:t>
            </a:r>
            <a:r>
              <a:rPr lang="zh-CN" altLang="en-US" dirty="0">
                <a:latin typeface="Microsoft YaHei" panose="020B0503020204020204" pitchFamily="34" charset="-122"/>
                <a:ea typeface="Microsoft YaHei" panose="020B0503020204020204" pitchFamily="34" charset="-122"/>
              </a:rPr>
              <a:t>年</a:t>
            </a:r>
            <a:endParaRPr lang="en-US" altLang="zh-CN"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左右</a:t>
            </a:r>
            <a:endParaRPr lang="en-US" altLang="zh-CN"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31" name="矩形 4">
            <a:extLst>
              <a:ext uri="{FF2B5EF4-FFF2-40B4-BE49-F238E27FC236}">
                <a16:creationId xmlns:a16="http://schemas.microsoft.com/office/drawing/2014/main" id="{86F603AE-1238-7F44-95E8-989CA21D7BA0}"/>
              </a:ext>
            </a:extLst>
          </p:cNvPr>
          <p:cNvSpPr>
            <a:spLocks noChangeArrowheads="1"/>
          </p:cNvSpPr>
          <p:nvPr/>
        </p:nvSpPr>
        <p:spPr bwMode="auto">
          <a:xfrm>
            <a:off x="5219700" y="5426075"/>
            <a:ext cx="14430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b="1" dirty="0">
                <a:latin typeface="Microsoft YaHei" panose="020B0503020204020204" pitchFamily="34" charset="-122"/>
                <a:ea typeface="Microsoft YaHei" panose="020B0503020204020204" pitchFamily="34" charset="-122"/>
              </a:rPr>
              <a:t>大卫</a:t>
            </a:r>
            <a:endParaRPr lang="en-US" altLang="zh-CN" b="1"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公元前</a:t>
            </a:r>
            <a:endParaRPr lang="en-US" altLang="zh-CN" dirty="0">
              <a:latin typeface="Microsoft YaHei" panose="020B0503020204020204" pitchFamily="34" charset="-122"/>
              <a:ea typeface="Microsoft YaHei" panose="020B0503020204020204" pitchFamily="34" charset="-122"/>
            </a:endParaRPr>
          </a:p>
          <a:p>
            <a:pPr algn="ctr"/>
            <a:r>
              <a:rPr lang="en-US" altLang="zh-CN" dirty="0">
                <a:latin typeface="Microsoft YaHei" panose="020B0503020204020204" pitchFamily="34" charset="-122"/>
                <a:ea typeface="Microsoft YaHei" panose="020B0503020204020204" pitchFamily="34" charset="-122"/>
              </a:rPr>
              <a:t>1000</a:t>
            </a:r>
            <a:r>
              <a:rPr lang="zh-CN" altLang="en-US" dirty="0">
                <a:latin typeface="Microsoft YaHei" panose="020B0503020204020204" pitchFamily="34" charset="-122"/>
                <a:ea typeface="Microsoft YaHei" panose="020B0503020204020204" pitchFamily="34" charset="-122"/>
              </a:rPr>
              <a:t>年</a:t>
            </a:r>
            <a:endParaRPr lang="en-US" altLang="zh-CN"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左右</a:t>
            </a:r>
            <a:endParaRPr lang="en-US" altLang="zh-CN"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32" name="矩形 4">
            <a:extLst>
              <a:ext uri="{FF2B5EF4-FFF2-40B4-BE49-F238E27FC236}">
                <a16:creationId xmlns:a16="http://schemas.microsoft.com/office/drawing/2014/main" id="{0FC9857E-E852-BE49-8874-AE41B450773C}"/>
              </a:ext>
            </a:extLst>
          </p:cNvPr>
          <p:cNvSpPr>
            <a:spLocks noChangeArrowheads="1"/>
          </p:cNvSpPr>
          <p:nvPr/>
        </p:nvSpPr>
        <p:spPr bwMode="auto">
          <a:xfrm>
            <a:off x="6591300" y="5426075"/>
            <a:ext cx="14430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b="1" dirty="0">
                <a:latin typeface="Microsoft YaHei" panose="020B0503020204020204" pitchFamily="34" charset="-122"/>
                <a:ea typeface="Microsoft YaHei" panose="020B0503020204020204" pitchFamily="34" charset="-122"/>
              </a:rPr>
              <a:t>耶稣基督</a:t>
            </a:r>
            <a:endParaRPr lang="en-US" altLang="zh-CN" b="1"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公元</a:t>
            </a:r>
            <a:endParaRPr lang="en-US" altLang="zh-CN"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元年</a:t>
            </a:r>
            <a:endParaRPr lang="en-US" altLang="zh-CN"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33" name="椭圆 25">
            <a:extLst>
              <a:ext uri="{FF2B5EF4-FFF2-40B4-BE49-F238E27FC236}">
                <a16:creationId xmlns:a16="http://schemas.microsoft.com/office/drawing/2014/main" id="{F9DF9721-9034-EC4E-B17B-7C2CD4D0C56B}"/>
              </a:ext>
            </a:extLst>
          </p:cNvPr>
          <p:cNvSpPr>
            <a:spLocks noChangeAspect="1"/>
          </p:cNvSpPr>
          <p:nvPr/>
        </p:nvSpPr>
        <p:spPr>
          <a:xfrm>
            <a:off x="2795588" y="5164138"/>
            <a:ext cx="179387" cy="18097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sp>
        <p:nvSpPr>
          <p:cNvPr id="34" name="椭圆 26">
            <a:extLst>
              <a:ext uri="{FF2B5EF4-FFF2-40B4-BE49-F238E27FC236}">
                <a16:creationId xmlns:a16="http://schemas.microsoft.com/office/drawing/2014/main" id="{F4F7E947-4B9B-324D-BD28-F695D63352A0}"/>
              </a:ext>
            </a:extLst>
          </p:cNvPr>
          <p:cNvSpPr>
            <a:spLocks noChangeAspect="1"/>
          </p:cNvSpPr>
          <p:nvPr/>
        </p:nvSpPr>
        <p:spPr>
          <a:xfrm>
            <a:off x="3976688" y="5164138"/>
            <a:ext cx="179387" cy="18097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sp>
        <p:nvSpPr>
          <p:cNvPr id="35" name="矩形 31">
            <a:extLst>
              <a:ext uri="{FF2B5EF4-FFF2-40B4-BE49-F238E27FC236}">
                <a16:creationId xmlns:a16="http://schemas.microsoft.com/office/drawing/2014/main" id="{A7C05718-55A2-B34D-9A2A-0C7CFBF48243}"/>
              </a:ext>
            </a:extLst>
          </p:cNvPr>
          <p:cNvSpPr/>
          <p:nvPr/>
        </p:nvSpPr>
        <p:spPr>
          <a:xfrm>
            <a:off x="5892800" y="5199063"/>
            <a:ext cx="1441450" cy="71437"/>
          </a:xfrm>
          <a:prstGeom prst="rect">
            <a:avLst/>
          </a:prstGeom>
          <a:solidFill>
            <a:srgbClr val="FFC000"/>
          </a:solidFill>
          <a:ln w="19050">
            <a:solidFill>
              <a:srgbClr val="621E0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grpSp>
        <p:nvGrpSpPr>
          <p:cNvPr id="36" name="组合 19">
            <a:extLst>
              <a:ext uri="{FF2B5EF4-FFF2-40B4-BE49-F238E27FC236}">
                <a16:creationId xmlns:a16="http://schemas.microsoft.com/office/drawing/2014/main" id="{DEA5BC1E-A85E-B14A-B4BC-54F15296D2BE}"/>
              </a:ext>
            </a:extLst>
          </p:cNvPr>
          <p:cNvGrpSpPr/>
          <p:nvPr/>
        </p:nvGrpSpPr>
        <p:grpSpPr>
          <a:xfrm>
            <a:off x="7139758" y="4844264"/>
            <a:ext cx="323189" cy="439067"/>
            <a:chOff x="3899792" y="1062698"/>
            <a:chExt cx="434958" cy="590910"/>
          </a:xfrm>
          <a:solidFill>
            <a:srgbClr val="C00000"/>
          </a:solidFill>
        </p:grpSpPr>
        <p:sp>
          <p:nvSpPr>
            <p:cNvPr id="37" name="矩形 20">
              <a:extLst>
                <a:ext uri="{FF2B5EF4-FFF2-40B4-BE49-F238E27FC236}">
                  <a16:creationId xmlns:a16="http://schemas.microsoft.com/office/drawing/2014/main" id="{E7B1C2F9-EC24-894A-A8F6-6DA6799A9FAB}"/>
                </a:ext>
              </a:extLst>
            </p:cNvPr>
            <p:cNvSpPr/>
            <p:nvPr/>
          </p:nvSpPr>
          <p:spPr>
            <a:xfrm>
              <a:off x="3899792" y="1227243"/>
              <a:ext cx="434958"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sp>
          <p:nvSpPr>
            <p:cNvPr id="38" name="矩形 21">
              <a:extLst>
                <a:ext uri="{FF2B5EF4-FFF2-40B4-BE49-F238E27FC236}">
                  <a16:creationId xmlns:a16="http://schemas.microsoft.com/office/drawing/2014/main" id="{3C60B34A-10E1-7B47-9B42-82199694F9BE}"/>
                </a:ext>
              </a:extLst>
            </p:cNvPr>
            <p:cNvSpPr/>
            <p:nvPr/>
          </p:nvSpPr>
          <p:spPr>
            <a:xfrm rot="5400000">
              <a:off x="3821816" y="1297641"/>
              <a:ext cx="590910"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grpSp>
      <p:sp>
        <p:nvSpPr>
          <p:cNvPr id="39" name="菱形 22">
            <a:extLst>
              <a:ext uri="{FF2B5EF4-FFF2-40B4-BE49-F238E27FC236}">
                <a16:creationId xmlns:a16="http://schemas.microsoft.com/office/drawing/2014/main" id="{5B96E128-E5BF-464A-8E17-AC477702182B}"/>
              </a:ext>
            </a:extLst>
          </p:cNvPr>
          <p:cNvSpPr>
            <a:spLocks noChangeAspect="1"/>
          </p:cNvSpPr>
          <p:nvPr/>
        </p:nvSpPr>
        <p:spPr>
          <a:xfrm>
            <a:off x="5773738" y="5067300"/>
            <a:ext cx="323850" cy="325438"/>
          </a:xfrm>
          <a:prstGeom prst="diamond">
            <a:avLst/>
          </a:prstGeom>
          <a:solidFill>
            <a:schemeClr val="accent4"/>
          </a:solidFill>
          <a:ln w="19050">
            <a:solidFill>
              <a:srgbClr val="693E30"/>
            </a:solid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dirty="0"/>
          </a:p>
        </p:txBody>
      </p:sp>
      <p:pic>
        <p:nvPicPr>
          <p:cNvPr id="40" name="图片 11">
            <a:extLst>
              <a:ext uri="{FF2B5EF4-FFF2-40B4-BE49-F238E27FC236}">
                <a16:creationId xmlns:a16="http://schemas.microsoft.com/office/drawing/2014/main" id="{61934735-45E4-5F4E-BF45-2A49961871E7}"/>
              </a:ext>
            </a:extLst>
          </p:cNvPr>
          <p:cNvPicPr>
            <a:picLocks noChangeAspect="1"/>
          </p:cNvPicPr>
          <p:nvPr/>
        </p:nvPicPr>
        <p:blipFill>
          <a:blip r:embed="rId4"/>
          <a:stretch>
            <a:fillRect/>
          </a:stretch>
        </p:blipFill>
        <p:spPr>
          <a:xfrm>
            <a:off x="5583459" y="2685803"/>
            <a:ext cx="2088425" cy="208842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1" name="组合 23">
            <a:extLst>
              <a:ext uri="{FF2B5EF4-FFF2-40B4-BE49-F238E27FC236}">
                <a16:creationId xmlns:a16="http://schemas.microsoft.com/office/drawing/2014/main" id="{F8159ABB-944F-5040-BB86-5A74317701F8}"/>
              </a:ext>
            </a:extLst>
          </p:cNvPr>
          <p:cNvGrpSpPr/>
          <p:nvPr/>
        </p:nvGrpSpPr>
        <p:grpSpPr>
          <a:xfrm>
            <a:off x="5978056" y="519741"/>
            <a:ext cx="3189294" cy="3011137"/>
            <a:chOff x="3657065" y="1609723"/>
            <a:chExt cx="3189294" cy="3011137"/>
          </a:xfrm>
          <a:solidFill>
            <a:srgbClr val="141F0D"/>
          </a:solidFill>
        </p:grpSpPr>
        <p:grpSp>
          <p:nvGrpSpPr>
            <p:cNvPr id="42" name="组合 30">
              <a:extLst>
                <a:ext uri="{FF2B5EF4-FFF2-40B4-BE49-F238E27FC236}">
                  <a16:creationId xmlns:a16="http://schemas.microsoft.com/office/drawing/2014/main" id="{C0915F32-61E1-AF41-AD59-E153F76BD37B}"/>
                </a:ext>
              </a:extLst>
            </p:cNvPr>
            <p:cNvGrpSpPr/>
            <p:nvPr/>
          </p:nvGrpSpPr>
          <p:grpSpPr>
            <a:xfrm>
              <a:off x="3657065" y="1609723"/>
              <a:ext cx="3149627" cy="3011137"/>
              <a:chOff x="7205851" y="4010055"/>
              <a:chExt cx="3149627" cy="3011137"/>
            </a:xfrm>
            <a:grpFill/>
          </p:grpSpPr>
          <p:sp>
            <p:nvSpPr>
              <p:cNvPr id="44" name="矩形 33">
                <a:extLst>
                  <a:ext uri="{FF2B5EF4-FFF2-40B4-BE49-F238E27FC236}">
                    <a16:creationId xmlns:a16="http://schemas.microsoft.com/office/drawing/2014/main" id="{6848B3E8-83E7-D140-8772-60C89C31F69E}"/>
                  </a:ext>
                </a:extLst>
              </p:cNvPr>
              <p:cNvSpPr/>
              <p:nvPr/>
            </p:nvSpPr>
            <p:spPr>
              <a:xfrm>
                <a:off x="7205851" y="4010055"/>
                <a:ext cx="3149627" cy="16402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5" name="下箭头 34">
                <a:extLst>
                  <a:ext uri="{FF2B5EF4-FFF2-40B4-BE49-F238E27FC236}">
                    <a16:creationId xmlns:a16="http://schemas.microsoft.com/office/drawing/2014/main" id="{716F4FEE-4474-9143-8CAB-99C120EBD0B4}"/>
                  </a:ext>
                </a:extLst>
              </p:cNvPr>
              <p:cNvSpPr/>
              <p:nvPr/>
            </p:nvSpPr>
            <p:spPr>
              <a:xfrm rot="2595368">
                <a:off x="8580814" y="5318811"/>
                <a:ext cx="399699" cy="1702381"/>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43" name="文本框 32">
              <a:extLst>
                <a:ext uri="{FF2B5EF4-FFF2-40B4-BE49-F238E27FC236}">
                  <a16:creationId xmlns:a16="http://schemas.microsoft.com/office/drawing/2014/main" id="{0661FC9E-0712-C642-B230-54B25FFC785A}"/>
                </a:ext>
              </a:extLst>
            </p:cNvPr>
            <p:cNvSpPr txBox="1"/>
            <p:nvPr/>
          </p:nvSpPr>
          <p:spPr>
            <a:xfrm>
              <a:off x="3696731" y="1730144"/>
              <a:ext cx="3149628" cy="1384995"/>
            </a:xfrm>
            <a:prstGeom prst="rect">
              <a:avLst/>
            </a:prstGeom>
            <a:grpFill/>
          </p:spPr>
          <p:txBody>
            <a:bodyPr wrap="square" rtlCol="0">
              <a:spAutoFit/>
            </a:bodyPr>
            <a:lstStyle/>
            <a:p>
              <a:r>
                <a:rPr kumimoji="1" lang="en-US" altLang="zh-CN" sz="2800" b="1" dirty="0">
                  <a:solidFill>
                    <a:schemeClr val="bg1"/>
                  </a:solidFill>
                  <a:latin typeface="Microsoft YaHei" panose="020B0503020204020204" pitchFamily="34" charset="-122"/>
                  <a:ea typeface="Microsoft YaHei" panose="020B0503020204020204" pitchFamily="34" charset="-122"/>
                </a:rPr>
                <a:t>251-1200</a:t>
              </a:r>
              <a:r>
                <a:rPr kumimoji="1" lang="zh-CN" altLang="en-US" sz="2800" b="1" dirty="0">
                  <a:solidFill>
                    <a:schemeClr val="bg1"/>
                  </a:solidFill>
                  <a:latin typeface="Microsoft YaHei" panose="020B0503020204020204" pitchFamily="34" charset="-122"/>
                  <a:ea typeface="Microsoft YaHei" panose="020B0503020204020204" pitchFamily="34" charset="-122"/>
                </a:rPr>
                <a:t>页</a:t>
              </a:r>
              <a:endParaRPr kumimoji="1" lang="en-US" altLang="zh-CN" sz="2800" b="1" dirty="0">
                <a:solidFill>
                  <a:schemeClr val="bg1"/>
                </a:solidFill>
                <a:latin typeface="Microsoft YaHei" panose="020B0503020204020204" pitchFamily="34" charset="-122"/>
                <a:ea typeface="Microsoft YaHei" panose="020B0503020204020204" pitchFamily="34" charset="-122"/>
              </a:endParaRPr>
            </a:p>
            <a:p>
              <a:r>
                <a:rPr kumimoji="1" lang="zh-CN" altLang="en-US" sz="2800" b="1" dirty="0">
                  <a:solidFill>
                    <a:schemeClr val="bg1"/>
                  </a:solidFill>
                  <a:latin typeface="Microsoft YaHei" panose="020B0503020204020204" pitchFamily="34" charset="-122"/>
                  <a:ea typeface="Microsoft YaHei" panose="020B0503020204020204" pitchFamily="34" charset="-122"/>
                </a:rPr>
                <a:t>找到考古和历史的</a:t>
              </a:r>
              <a:r>
                <a:rPr kumimoji="1" lang="zh-CN" altLang="en-US" sz="2800" b="1" dirty="0">
                  <a:solidFill>
                    <a:srgbClr val="FFFF00"/>
                  </a:solidFill>
                  <a:latin typeface="Microsoft YaHei" panose="020B0503020204020204" pitchFamily="34" charset="-122"/>
                  <a:ea typeface="Microsoft YaHei" panose="020B0503020204020204" pitchFamily="34" charset="-122"/>
                </a:rPr>
                <a:t>直接</a:t>
              </a:r>
              <a:r>
                <a:rPr kumimoji="1" lang="zh-CN" altLang="en-US" sz="2800" b="1" dirty="0">
                  <a:solidFill>
                    <a:schemeClr val="bg1"/>
                  </a:solidFill>
                  <a:latin typeface="Microsoft YaHei" panose="020B0503020204020204" pitchFamily="34" charset="-122"/>
                  <a:ea typeface="Microsoft YaHei" panose="020B0503020204020204" pitchFamily="34" charset="-122"/>
                </a:rPr>
                <a:t>证据</a:t>
              </a:r>
            </a:p>
          </p:txBody>
        </p:sp>
      </p:grpSp>
    </p:spTree>
    <p:extLst>
      <p:ext uri="{BB962C8B-B14F-4D97-AF65-F5344CB8AC3E}">
        <p14:creationId xmlns:p14="http://schemas.microsoft.com/office/powerpoint/2010/main" val="328478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34"/>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2" presetClass="entr" presetSubtype="8" fill="hold" grpId="1" nodeType="with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p:tgtEl>
                                          <p:spTgt spid="39"/>
                                        </p:tgtEl>
                                        <p:attrNameLst>
                                          <p:attrName>ppt_x</p:attrName>
                                        </p:attrNameLst>
                                      </p:cBhvr>
                                      <p:tavLst>
                                        <p:tav tm="0">
                                          <p:val>
                                            <p:strVal val="#ppt_x-#ppt_w*1.125000"/>
                                          </p:val>
                                        </p:tav>
                                        <p:tav tm="100000">
                                          <p:val>
                                            <p:strVal val="#ppt_x"/>
                                          </p:val>
                                        </p:tav>
                                      </p:tavLst>
                                    </p:anim>
                                    <p:animEffect transition="in" filter="wipe(right)">
                                      <p:cBhvr>
                                        <p:cTn id="38" dur="500"/>
                                        <p:tgtEl>
                                          <p:spTgt spid="39"/>
                                        </p:tgtEl>
                                      </p:cBhvr>
                                    </p:animEffect>
                                  </p:childTnLst>
                                </p:cTn>
                              </p:par>
                              <p:par>
                                <p:cTn id="39" presetID="12" presetClass="entr" presetSubtype="8"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 calcmode="lin" valueType="num">
                                      <p:cBhvr additive="base">
                                        <p:cTn id="41" dur="500"/>
                                        <p:tgtEl>
                                          <p:spTgt spid="35"/>
                                        </p:tgtEl>
                                        <p:attrNameLst>
                                          <p:attrName>ppt_x</p:attrName>
                                        </p:attrNameLst>
                                      </p:cBhvr>
                                      <p:tavLst>
                                        <p:tav tm="0">
                                          <p:val>
                                            <p:strVal val="#ppt_x-#ppt_w*1.125000"/>
                                          </p:val>
                                        </p:tav>
                                        <p:tav tm="100000">
                                          <p:val>
                                            <p:strVal val="#ppt_x"/>
                                          </p:val>
                                        </p:tav>
                                      </p:tavLst>
                                    </p:anim>
                                    <p:animEffect transition="in" filter="wipe(right)">
                                      <p:cBhvr>
                                        <p:cTn id="42" dur="500"/>
                                        <p:tgtEl>
                                          <p:spTgt spid="35"/>
                                        </p:tgtEl>
                                      </p:cBhvr>
                                    </p:animEffect>
                                  </p:childTnLst>
                                </p:cTn>
                              </p:par>
                              <p:par>
                                <p:cTn id="43" presetID="12" presetClass="entr" presetSubtype="8"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 calcmode="lin" valueType="num">
                                      <p:cBhvr additive="base">
                                        <p:cTn id="45" dur="500"/>
                                        <p:tgtEl>
                                          <p:spTgt spid="36"/>
                                        </p:tgtEl>
                                        <p:attrNameLst>
                                          <p:attrName>ppt_x</p:attrName>
                                        </p:attrNameLst>
                                      </p:cBhvr>
                                      <p:tavLst>
                                        <p:tav tm="0">
                                          <p:val>
                                            <p:strVal val="#ppt_x-#ppt_w*1.125000"/>
                                          </p:val>
                                        </p:tav>
                                        <p:tav tm="100000">
                                          <p:val>
                                            <p:strVal val="#ppt_x"/>
                                          </p:val>
                                        </p:tav>
                                      </p:tavLst>
                                    </p:anim>
                                    <p:animEffect transition="in" filter="wipe(right)">
                                      <p:cBhvr>
                                        <p:cTn id="46" dur="500"/>
                                        <p:tgtEl>
                                          <p:spTgt spid="36"/>
                                        </p:tgtEl>
                                      </p:cBhvr>
                                    </p:animEffect>
                                  </p:childTnLst>
                                </p:cTn>
                              </p:par>
                            </p:childTnLst>
                          </p:cTn>
                        </p:par>
                        <p:par>
                          <p:cTn id="47" fill="hold">
                            <p:stCondLst>
                              <p:cond delay="1000"/>
                            </p:stCondLst>
                            <p:childTnLst>
                              <p:par>
                                <p:cTn id="48" presetID="27" presetClass="emph" presetSubtype="0" fill="remove" grpId="2" nodeType="afterEffect">
                                  <p:stCondLst>
                                    <p:cond delay="0"/>
                                  </p:stCondLst>
                                  <p:childTnLst>
                                    <p:animClr clrSpc="rgb" dir="cw">
                                      <p:cBhvr override="childStyle">
                                        <p:cTn id="49" dur="250" autoRev="1" fill="remove"/>
                                        <p:tgtEl>
                                          <p:spTgt spid="39"/>
                                        </p:tgtEl>
                                        <p:attrNameLst>
                                          <p:attrName>style.color</p:attrName>
                                        </p:attrNameLst>
                                      </p:cBhvr>
                                      <p:to>
                                        <a:schemeClr val="bg1"/>
                                      </p:to>
                                    </p:animClr>
                                    <p:animClr clrSpc="rgb" dir="cw">
                                      <p:cBhvr>
                                        <p:cTn id="50" dur="250" autoRev="1" fill="remove"/>
                                        <p:tgtEl>
                                          <p:spTgt spid="39"/>
                                        </p:tgtEl>
                                        <p:attrNameLst>
                                          <p:attrName>fillcolor</p:attrName>
                                        </p:attrNameLst>
                                      </p:cBhvr>
                                      <p:to>
                                        <a:schemeClr val="bg1"/>
                                      </p:to>
                                    </p:animClr>
                                    <p:set>
                                      <p:cBhvr>
                                        <p:cTn id="51" dur="250" autoRev="1" fill="remove"/>
                                        <p:tgtEl>
                                          <p:spTgt spid="39"/>
                                        </p:tgtEl>
                                        <p:attrNameLst>
                                          <p:attrName>fill.type</p:attrName>
                                        </p:attrNameLst>
                                      </p:cBhvr>
                                      <p:to>
                                        <p:strVal val="solid"/>
                                      </p:to>
                                    </p:set>
                                    <p:set>
                                      <p:cBhvr>
                                        <p:cTn id="52" dur="250" autoRev="1" fill="remove"/>
                                        <p:tgtEl>
                                          <p:spTgt spid="39"/>
                                        </p:tgtEl>
                                        <p:attrNameLst>
                                          <p:attrName>fill.on</p:attrName>
                                        </p:attrNameLst>
                                      </p:cBhvr>
                                      <p:to>
                                        <p:strVal val="true"/>
                                      </p:to>
                                    </p:set>
                                  </p:childTnLst>
                                </p:cTn>
                              </p:par>
                            </p:childTnLst>
                          </p:cTn>
                        </p:par>
                        <p:par>
                          <p:cTn id="53" fill="hold">
                            <p:stCondLst>
                              <p:cond delay="1500"/>
                            </p:stCondLst>
                            <p:childTnLst>
                              <p:par>
                                <p:cTn id="54" presetID="27" presetClass="emph" presetSubtype="0" fill="remove" grpId="1" nodeType="afterEffect">
                                  <p:stCondLst>
                                    <p:cond delay="0"/>
                                  </p:stCondLst>
                                  <p:childTnLst>
                                    <p:animClr clrSpc="rgb" dir="cw">
                                      <p:cBhvr override="childStyle">
                                        <p:cTn id="55" dur="250" autoRev="1" fill="remove"/>
                                        <p:tgtEl>
                                          <p:spTgt spid="35"/>
                                        </p:tgtEl>
                                        <p:attrNameLst>
                                          <p:attrName>style.color</p:attrName>
                                        </p:attrNameLst>
                                      </p:cBhvr>
                                      <p:to>
                                        <a:schemeClr val="bg1"/>
                                      </p:to>
                                    </p:animClr>
                                    <p:animClr clrSpc="rgb" dir="cw">
                                      <p:cBhvr>
                                        <p:cTn id="56" dur="250" autoRev="1" fill="remove"/>
                                        <p:tgtEl>
                                          <p:spTgt spid="35"/>
                                        </p:tgtEl>
                                        <p:attrNameLst>
                                          <p:attrName>fillcolor</p:attrName>
                                        </p:attrNameLst>
                                      </p:cBhvr>
                                      <p:to>
                                        <a:schemeClr val="bg1"/>
                                      </p:to>
                                    </p:animClr>
                                    <p:set>
                                      <p:cBhvr>
                                        <p:cTn id="57" dur="250" autoRev="1" fill="remove"/>
                                        <p:tgtEl>
                                          <p:spTgt spid="35"/>
                                        </p:tgtEl>
                                        <p:attrNameLst>
                                          <p:attrName>fill.type</p:attrName>
                                        </p:attrNameLst>
                                      </p:cBhvr>
                                      <p:to>
                                        <p:strVal val="solid"/>
                                      </p:to>
                                    </p:set>
                                    <p:set>
                                      <p:cBhvr>
                                        <p:cTn id="58" dur="250" autoRev="1" fill="remove"/>
                                        <p:tgtEl>
                                          <p:spTgt spid="35"/>
                                        </p:tgtEl>
                                        <p:attrNameLst>
                                          <p:attrName>fill.on</p:attrName>
                                        </p:attrNameLst>
                                      </p:cBhvr>
                                      <p:to>
                                        <p:strVal val="tru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par>
                          <p:cTn id="63" fill="hold">
                            <p:stCondLst>
                              <p:cond delay="0"/>
                            </p:stCondLst>
                            <p:childTnLst>
                              <p:par>
                                <p:cTn id="64" presetID="22" presetClass="entr" presetSubtype="8" fill="hold" nodeType="afterEffect">
                                  <p:stCondLst>
                                    <p:cond delay="500"/>
                                  </p:stCondLst>
                                  <p:childTnLst>
                                    <p:set>
                                      <p:cBhvr>
                                        <p:cTn id="65" dur="1" fill="hold">
                                          <p:stCondLst>
                                            <p:cond delay="0"/>
                                          </p:stCondLst>
                                        </p:cTn>
                                        <p:tgtEl>
                                          <p:spTgt spid="41"/>
                                        </p:tgtEl>
                                        <p:attrNameLst>
                                          <p:attrName>style.visibility</p:attrName>
                                        </p:attrNameLst>
                                      </p:cBhvr>
                                      <p:to>
                                        <p:strVal val="visible"/>
                                      </p:to>
                                    </p:set>
                                    <p:animEffect transition="in" filter="wipe(left)">
                                      <p:cBhvr>
                                        <p:cTn id="6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29" grpId="0"/>
      <p:bldP spid="30" grpId="0"/>
      <p:bldP spid="31" grpId="0"/>
      <p:bldP spid="32" grpId="0"/>
      <p:bldP spid="33" grpId="0" animBg="1"/>
      <p:bldP spid="34" grpId="0" animBg="1"/>
      <p:bldP spid="35" grpId="0" animBg="1"/>
      <p:bldP spid="35" grpId="1" animBg="1"/>
      <p:bldP spid="39" grpId="0" animBg="1"/>
      <p:bldP spid="39" grpId="1" animBg="1"/>
      <p:bldP spid="39"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61C071-74F2-4F4A-BF5C-844BCAA63A06}"/>
              </a:ext>
            </a:extLst>
          </p:cNvPr>
          <p:cNvPicPr>
            <a:picLocks noChangeAspect="1"/>
          </p:cNvPicPr>
          <p:nvPr/>
        </p:nvPicPr>
        <p:blipFill>
          <a:blip r:embed="rId3"/>
          <a:stretch>
            <a:fillRect/>
          </a:stretch>
        </p:blipFill>
        <p:spPr>
          <a:xfrm>
            <a:off x="0" y="1373798"/>
            <a:ext cx="4572000" cy="28575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4C14EB66-5B5F-2043-9262-CFF697E3D09D}"/>
              </a:ext>
            </a:extLst>
          </p:cNvPr>
          <p:cNvPicPr>
            <a:picLocks noChangeAspect="1"/>
          </p:cNvPicPr>
          <p:nvPr/>
        </p:nvPicPr>
        <p:blipFill>
          <a:blip r:embed="rId4"/>
          <a:stretch>
            <a:fillRect/>
          </a:stretch>
        </p:blipFill>
        <p:spPr>
          <a:xfrm>
            <a:off x="3308511" y="3429000"/>
            <a:ext cx="5835489" cy="328246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itle 3">
            <a:extLst>
              <a:ext uri="{FF2B5EF4-FFF2-40B4-BE49-F238E27FC236}">
                <a16:creationId xmlns:a16="http://schemas.microsoft.com/office/drawing/2014/main" id="{36BB5034-9E65-0347-A027-4208175E7289}"/>
              </a:ext>
            </a:extLst>
          </p:cNvPr>
          <p:cNvSpPr>
            <a:spLocks noGrp="1"/>
          </p:cNvSpPr>
          <p:nvPr>
            <p:ph type="title"/>
          </p:nvPr>
        </p:nvSpPr>
        <p:spPr/>
        <p:txBody>
          <a:bodyPr/>
          <a:lstStyle/>
          <a:p>
            <a:r>
              <a:rPr lang="zh-CN" altLang="en-US" dirty="0"/>
              <a:t>您的快递到了！</a:t>
            </a:r>
            <a:endParaRPr lang="en-CN" dirty="0"/>
          </a:p>
        </p:txBody>
      </p:sp>
    </p:spTree>
    <p:extLst>
      <p:ext uri="{BB962C8B-B14F-4D97-AF65-F5344CB8AC3E}">
        <p14:creationId xmlns:p14="http://schemas.microsoft.com/office/powerpoint/2010/main" val="21680897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33C23-28A6-FF4C-B742-0A4EC4685A42}"/>
              </a:ext>
            </a:extLst>
          </p:cNvPr>
          <p:cNvSpPr>
            <a:spLocks noGrp="1"/>
          </p:cNvSpPr>
          <p:nvPr>
            <p:ph type="title"/>
          </p:nvPr>
        </p:nvSpPr>
        <p:spPr/>
        <p:txBody>
          <a:bodyPr/>
          <a:lstStyle/>
          <a:p>
            <a:endParaRPr lang="en-CN"/>
          </a:p>
        </p:txBody>
      </p:sp>
      <p:sp>
        <p:nvSpPr>
          <p:cNvPr id="4" name="标题 1">
            <a:extLst>
              <a:ext uri="{FF2B5EF4-FFF2-40B4-BE49-F238E27FC236}">
                <a16:creationId xmlns:a16="http://schemas.microsoft.com/office/drawing/2014/main" id="{F9B44725-346B-384E-A42B-AEB0D20779C3}"/>
              </a:ext>
            </a:extLst>
          </p:cNvPr>
          <p:cNvSpPr txBox="1">
            <a:spLocks/>
          </p:cNvSpPr>
          <p:nvPr/>
        </p:nvSpPr>
        <p:spPr>
          <a:xfrm>
            <a:off x="0" y="168355"/>
            <a:ext cx="9144000" cy="1325563"/>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r>
              <a:rPr lang="zh-CN" altLang="en-US"/>
              <a:t>水渠工程纪念碑</a:t>
            </a:r>
            <a:endParaRPr lang="zh-CN" altLang="en-US" dirty="0"/>
          </a:p>
        </p:txBody>
      </p:sp>
      <p:grpSp>
        <p:nvGrpSpPr>
          <p:cNvPr id="5" name="组合 23">
            <a:extLst>
              <a:ext uri="{FF2B5EF4-FFF2-40B4-BE49-F238E27FC236}">
                <a16:creationId xmlns:a16="http://schemas.microsoft.com/office/drawing/2014/main" id="{90465995-DE23-3E4A-B7F2-CA9A882298B4}"/>
              </a:ext>
            </a:extLst>
          </p:cNvPr>
          <p:cNvGrpSpPr>
            <a:grpSpLocks/>
          </p:cNvGrpSpPr>
          <p:nvPr/>
        </p:nvGrpSpPr>
        <p:grpSpPr bwMode="auto">
          <a:xfrm>
            <a:off x="387350" y="0"/>
            <a:ext cx="8416925" cy="6858000"/>
            <a:chOff x="470365" y="-649647"/>
            <a:chExt cx="7372437" cy="6007159"/>
          </a:xfrm>
        </p:grpSpPr>
        <p:pic>
          <p:nvPicPr>
            <p:cNvPr id="6" name="Picture 15">
              <a:extLst>
                <a:ext uri="{FF2B5EF4-FFF2-40B4-BE49-F238E27FC236}">
                  <a16:creationId xmlns:a16="http://schemas.microsoft.com/office/drawing/2014/main" id="{3BF378B8-444E-2F42-8B42-DAE267E785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722" y="-649643"/>
              <a:ext cx="3991080" cy="5986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5">
              <a:extLst>
                <a:ext uri="{FF2B5EF4-FFF2-40B4-BE49-F238E27FC236}">
                  <a16:creationId xmlns:a16="http://schemas.microsoft.com/office/drawing/2014/main" id="{9BF246F0-3502-294A-8419-AB19ECD896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299" y="-649647"/>
              <a:ext cx="3389088" cy="6007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44">
              <a:extLst>
                <a:ext uri="{FF2B5EF4-FFF2-40B4-BE49-F238E27FC236}">
                  <a16:creationId xmlns:a16="http://schemas.microsoft.com/office/drawing/2014/main" id="{0860F7F7-8C0C-A749-A8EC-7B7DDF3CB24F}"/>
                </a:ext>
              </a:extLst>
            </p:cNvPr>
            <p:cNvSpPr/>
            <p:nvPr/>
          </p:nvSpPr>
          <p:spPr>
            <a:xfrm>
              <a:off x="470365" y="-649647"/>
              <a:ext cx="7372437" cy="5997426"/>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grpSp>
      <p:pic>
        <p:nvPicPr>
          <p:cNvPr id="9" name="Picture 14">
            <a:extLst>
              <a:ext uri="{FF2B5EF4-FFF2-40B4-BE49-F238E27FC236}">
                <a16:creationId xmlns:a16="http://schemas.microsoft.com/office/drawing/2014/main" id="{E195F72C-9140-BC47-96C8-7D69035D68AF}"/>
              </a:ext>
            </a:extLst>
          </p:cNvPr>
          <p:cNvPicPr>
            <a:picLocks noChangeAspect="1"/>
          </p:cNvPicPr>
          <p:nvPr/>
        </p:nvPicPr>
        <p:blipFill>
          <a:blip r:embed="rId5"/>
          <a:stretch>
            <a:fillRect/>
          </a:stretch>
        </p:blipFill>
        <p:spPr>
          <a:xfrm>
            <a:off x="-36299" y="1752644"/>
            <a:ext cx="9180299" cy="4431864"/>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6603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22" presetClass="entr" presetSubtype="8"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left)">
                                      <p:cBhvr>
                                        <p:cTn id="9" dur="500"/>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51A48-0A3A-1541-B62C-ACC70C2E92E3}"/>
              </a:ext>
            </a:extLst>
          </p:cNvPr>
          <p:cNvSpPr>
            <a:spLocks noGrp="1"/>
          </p:cNvSpPr>
          <p:nvPr>
            <p:ph type="title"/>
          </p:nvPr>
        </p:nvSpPr>
        <p:spPr/>
        <p:txBody>
          <a:bodyPr/>
          <a:lstStyle/>
          <a:p>
            <a:pPr>
              <a:defRPr/>
            </a:pPr>
            <a:r>
              <a:rPr lang="zh-CN" altLang="en-US" dirty="0">
                <a:solidFill>
                  <a:schemeClr val="tx1"/>
                </a:solidFill>
              </a:rPr>
              <a:t>第二步：</a:t>
            </a:r>
            <a:br>
              <a:rPr lang="en-US" altLang="zh-CN" dirty="0">
                <a:solidFill>
                  <a:schemeClr val="tx1"/>
                </a:solidFill>
              </a:rPr>
            </a:br>
            <a:r>
              <a:rPr lang="zh-CN" altLang="en-US" dirty="0">
                <a:solidFill>
                  <a:schemeClr val="tx1"/>
                </a:solidFill>
              </a:rPr>
              <a:t>历史性和考古学</a:t>
            </a:r>
          </a:p>
        </p:txBody>
      </p:sp>
      <p:sp>
        <p:nvSpPr>
          <p:cNvPr id="4" name="任意形状 8">
            <a:extLst>
              <a:ext uri="{FF2B5EF4-FFF2-40B4-BE49-F238E27FC236}">
                <a16:creationId xmlns:a16="http://schemas.microsoft.com/office/drawing/2014/main" id="{0FD5EE5A-ACB5-3643-B118-15F6C6C86F65}"/>
              </a:ext>
            </a:extLst>
          </p:cNvPr>
          <p:cNvSpPr/>
          <p:nvPr/>
        </p:nvSpPr>
        <p:spPr>
          <a:xfrm>
            <a:off x="3392488" y="1965325"/>
            <a:ext cx="2228850" cy="890588"/>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141F0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851517" tIns="88011" rIns="675495" bIns="88011" spcCol="1270" anchor="ctr"/>
          <a:lstStyle/>
          <a:p>
            <a:pPr algn="ctr" defTabSz="2933700">
              <a:lnSpc>
                <a:spcPct val="90000"/>
              </a:lnSpc>
              <a:spcAft>
                <a:spcPct val="35000"/>
              </a:spcAft>
              <a:defRPr/>
            </a:pPr>
            <a:r>
              <a:rPr lang="en-US" altLang="zh-CN" sz="4800" b="1" dirty="0">
                <a:latin typeface="Arial" panose="020B0604020202020204" pitchFamily="34" charset="0"/>
                <a:ea typeface="微软雅黑" panose="020B0503020204020204" pitchFamily="34" charset="-122"/>
                <a:cs typeface="Arial" panose="020B0604020202020204" pitchFamily="34" charset="0"/>
              </a:rPr>
              <a:t>2</a:t>
            </a:r>
            <a:endParaRPr lang="zh-CN" altLang="en-US" sz="4800" b="1" dirty="0">
              <a:latin typeface="Arial" panose="020B0604020202020204" pitchFamily="34" charset="0"/>
              <a:ea typeface="微软雅黑" panose="020B0503020204020204" pitchFamily="34" charset="-122"/>
              <a:cs typeface="Arial" panose="020B0604020202020204" pitchFamily="34" charset="0"/>
            </a:endParaRPr>
          </a:p>
        </p:txBody>
      </p:sp>
      <p:sp>
        <p:nvSpPr>
          <p:cNvPr id="5" name="矩形 9">
            <a:extLst>
              <a:ext uri="{FF2B5EF4-FFF2-40B4-BE49-F238E27FC236}">
                <a16:creationId xmlns:a16="http://schemas.microsoft.com/office/drawing/2014/main" id="{81FDF604-C68B-594A-823A-6809B4042279}"/>
              </a:ext>
            </a:extLst>
          </p:cNvPr>
          <p:cNvSpPr/>
          <p:nvPr/>
        </p:nvSpPr>
        <p:spPr>
          <a:xfrm>
            <a:off x="3103563" y="2997200"/>
            <a:ext cx="2736850" cy="3530600"/>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6" name="矩形 4">
            <a:extLst>
              <a:ext uri="{FF2B5EF4-FFF2-40B4-BE49-F238E27FC236}">
                <a16:creationId xmlns:a16="http://schemas.microsoft.com/office/drawing/2014/main" id="{10573C29-B7DD-F64D-8A38-7F450A609870}"/>
              </a:ext>
            </a:extLst>
          </p:cNvPr>
          <p:cNvSpPr>
            <a:spLocks noChangeArrowheads="1"/>
          </p:cNvSpPr>
          <p:nvPr/>
        </p:nvSpPr>
        <p:spPr bwMode="auto">
          <a:xfrm>
            <a:off x="3149600" y="3278188"/>
            <a:ext cx="2736850" cy="288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3863"/>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第二：</a:t>
            </a:r>
            <a:r>
              <a:rPr lang="zh-CN" altLang="en-US" sz="3200" b="1" dirty="0">
                <a:latin typeface="Microsoft YaHei" panose="020B0503020204020204" pitchFamily="34" charset="-122"/>
                <a:ea typeface="Microsoft YaHei" panose="020B0503020204020204" pitchFamily="34" charset="-122"/>
                <a:cs typeface="Arial" panose="020B0604020202020204" pitchFamily="34" charset="0"/>
              </a:rPr>
              <a:t>历史学与考古学</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证明圣经的记载是准确的</a:t>
            </a:r>
          </a:p>
        </p:txBody>
      </p:sp>
      <p:pic>
        <p:nvPicPr>
          <p:cNvPr id="7" name="图片 2">
            <a:extLst>
              <a:ext uri="{FF2B5EF4-FFF2-40B4-BE49-F238E27FC236}">
                <a16:creationId xmlns:a16="http://schemas.microsoft.com/office/drawing/2014/main" id="{ED8B4B2F-BE63-5D41-B455-610EDCAABA42}"/>
              </a:ext>
            </a:extLst>
          </p:cNvPr>
          <p:cNvPicPr>
            <a:picLocks noChangeAspect="1"/>
          </p:cNvPicPr>
          <p:nvPr/>
        </p:nvPicPr>
        <p:blipFill rotWithShape="1">
          <a:blip r:embed="rId3"/>
          <a:srcRect l="22928" r="19843"/>
          <a:stretch/>
        </p:blipFill>
        <p:spPr>
          <a:xfrm>
            <a:off x="5868621" y="2997199"/>
            <a:ext cx="3031121" cy="3530921"/>
          </a:xfrm>
          <a:prstGeom prst="rect">
            <a:avLst/>
          </a:prstGeom>
          <a:solidFill>
            <a:srgbClr val="FFFFFF">
              <a:shade val="85000"/>
            </a:srgbClr>
          </a:solidFill>
          <a:ln w="952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任意形状 13">
            <a:extLst>
              <a:ext uri="{FF2B5EF4-FFF2-40B4-BE49-F238E27FC236}">
                <a16:creationId xmlns:a16="http://schemas.microsoft.com/office/drawing/2014/main" id="{92B21966-B1A0-DE47-9B6A-69E5E7227CF5}"/>
              </a:ext>
            </a:extLst>
          </p:cNvPr>
          <p:cNvSpPr/>
          <p:nvPr/>
        </p:nvSpPr>
        <p:spPr>
          <a:xfrm>
            <a:off x="539750" y="1965325"/>
            <a:ext cx="2228850" cy="890588"/>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141F0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851517" tIns="88011" rIns="675495" bIns="88011" spcCol="1270" anchor="ctr"/>
          <a:lstStyle/>
          <a:p>
            <a:pPr algn="ctr" defTabSz="2933700">
              <a:lnSpc>
                <a:spcPct val="90000"/>
              </a:lnSpc>
              <a:spcAft>
                <a:spcPct val="35000"/>
              </a:spcAft>
              <a:defRPr/>
            </a:pPr>
            <a:r>
              <a:rPr lang="en-US" altLang="zh-CN" sz="4800" b="1" dirty="0">
                <a:latin typeface="Arial" panose="020B0604020202020204" pitchFamily="34" charset="0"/>
                <a:ea typeface="微软雅黑" panose="020B0503020204020204" pitchFamily="34" charset="-122"/>
                <a:cs typeface="Arial" panose="020B0604020202020204" pitchFamily="34" charset="0"/>
              </a:rPr>
              <a:t>1</a:t>
            </a:r>
            <a:endParaRPr lang="zh-CN" altLang="en-US" sz="4800" b="1" dirty="0">
              <a:latin typeface="Arial" panose="020B0604020202020204" pitchFamily="34" charset="0"/>
              <a:ea typeface="微软雅黑" panose="020B0503020204020204" pitchFamily="34" charset="-122"/>
              <a:cs typeface="Arial" panose="020B0604020202020204" pitchFamily="34" charset="0"/>
            </a:endParaRPr>
          </a:p>
        </p:txBody>
      </p:sp>
      <p:sp>
        <p:nvSpPr>
          <p:cNvPr id="9" name="矩形 14">
            <a:extLst>
              <a:ext uri="{FF2B5EF4-FFF2-40B4-BE49-F238E27FC236}">
                <a16:creationId xmlns:a16="http://schemas.microsoft.com/office/drawing/2014/main" id="{B2B1EA9D-7EF1-2A4F-9B1D-5089E2F09ACE}"/>
              </a:ext>
            </a:extLst>
          </p:cNvPr>
          <p:cNvSpPr/>
          <p:nvPr/>
        </p:nvSpPr>
        <p:spPr>
          <a:xfrm>
            <a:off x="395288" y="2997200"/>
            <a:ext cx="2517775" cy="3530600"/>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0" name="矩形 4">
            <a:extLst>
              <a:ext uri="{FF2B5EF4-FFF2-40B4-BE49-F238E27FC236}">
                <a16:creationId xmlns:a16="http://schemas.microsoft.com/office/drawing/2014/main" id="{A4F12EF3-7664-2D41-A64D-49E87A8202FD}"/>
              </a:ext>
            </a:extLst>
          </p:cNvPr>
          <p:cNvSpPr>
            <a:spLocks noChangeArrowheads="1"/>
          </p:cNvSpPr>
          <p:nvPr/>
        </p:nvSpPr>
        <p:spPr bwMode="auto">
          <a:xfrm>
            <a:off x="547688" y="3278188"/>
            <a:ext cx="2568575" cy="288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3863"/>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第一：</a:t>
            </a:r>
            <a:r>
              <a:rPr lang="zh-CN" altLang="en-US" sz="3200" b="1" dirty="0">
                <a:latin typeface="Microsoft YaHei" panose="020B0503020204020204" pitchFamily="34" charset="-122"/>
                <a:ea typeface="Microsoft YaHei" panose="020B0503020204020204" pitchFamily="34" charset="-122"/>
                <a:cs typeface="Arial" panose="020B0604020202020204" pitchFamily="34" charset="0"/>
              </a:rPr>
              <a:t>自然界</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证实了存在一位超自然的、非物质的、全能的创造者</a:t>
            </a:r>
          </a:p>
        </p:txBody>
      </p:sp>
    </p:spTree>
    <p:extLst>
      <p:ext uri="{BB962C8B-B14F-4D97-AF65-F5344CB8AC3E}">
        <p14:creationId xmlns:p14="http://schemas.microsoft.com/office/powerpoint/2010/main" val="13864104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形状 3">
            <a:extLst>
              <a:ext uri="{FF2B5EF4-FFF2-40B4-BE49-F238E27FC236}">
                <a16:creationId xmlns:a16="http://schemas.microsoft.com/office/drawing/2014/main" id="{FD14DF56-2C1A-964B-A856-13490E8DE854}"/>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141F0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1</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15" name="矩形 16">
            <a:extLst>
              <a:ext uri="{FF2B5EF4-FFF2-40B4-BE49-F238E27FC236}">
                <a16:creationId xmlns:a16="http://schemas.microsoft.com/office/drawing/2014/main" id="{FF61FBC9-2C70-B041-BFA9-A3521BC86480}"/>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6" name="矩形 4">
            <a:extLst>
              <a:ext uri="{FF2B5EF4-FFF2-40B4-BE49-F238E27FC236}">
                <a16:creationId xmlns:a16="http://schemas.microsoft.com/office/drawing/2014/main" id="{0601380B-A42D-7140-8E65-F6C6F703889B}"/>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第一：</a:t>
            </a:r>
            <a:r>
              <a:rPr lang="zh-CN" altLang="en-US" sz="3200" b="1" dirty="0">
                <a:latin typeface="Microsoft YaHei" panose="020B0503020204020204" pitchFamily="34" charset="-122"/>
                <a:ea typeface="Microsoft YaHei" panose="020B0503020204020204" pitchFamily="34" charset="-122"/>
                <a:cs typeface="Arial" panose="020B0604020202020204" pitchFamily="34" charset="0"/>
              </a:rPr>
              <a:t>自然界</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证实了存在一位超自然的、非物质的、全能的创造者</a:t>
            </a:r>
          </a:p>
        </p:txBody>
      </p:sp>
      <p:sp>
        <p:nvSpPr>
          <p:cNvPr id="17" name="任意形状 8">
            <a:extLst>
              <a:ext uri="{FF2B5EF4-FFF2-40B4-BE49-F238E27FC236}">
                <a16:creationId xmlns:a16="http://schemas.microsoft.com/office/drawing/2014/main" id="{73B24B90-0E15-7C44-8BFF-C25DC1EECCF2}"/>
              </a:ext>
            </a:extLst>
          </p:cNvPr>
          <p:cNvSpPr/>
          <p:nvPr/>
        </p:nvSpPr>
        <p:spPr>
          <a:xfrm>
            <a:off x="3390236"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141F0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2</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18" name="矩形 9">
            <a:extLst>
              <a:ext uri="{FF2B5EF4-FFF2-40B4-BE49-F238E27FC236}">
                <a16:creationId xmlns:a16="http://schemas.microsoft.com/office/drawing/2014/main" id="{AFEA585E-9E10-6043-A28E-93C4195662DE}"/>
              </a:ext>
            </a:extLst>
          </p:cNvPr>
          <p:cNvSpPr/>
          <p:nvPr/>
        </p:nvSpPr>
        <p:spPr>
          <a:xfrm>
            <a:off x="3100868"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9" name="矩形 4">
            <a:extLst>
              <a:ext uri="{FF2B5EF4-FFF2-40B4-BE49-F238E27FC236}">
                <a16:creationId xmlns:a16="http://schemas.microsoft.com/office/drawing/2014/main" id="{F4913C05-8C63-E648-AF8E-D00423029367}"/>
              </a:ext>
            </a:extLst>
          </p:cNvPr>
          <p:cNvSpPr>
            <a:spLocks noChangeArrowheads="1"/>
          </p:cNvSpPr>
          <p:nvPr/>
        </p:nvSpPr>
        <p:spPr bwMode="auto">
          <a:xfrm>
            <a:off x="3147169" y="3278442"/>
            <a:ext cx="2736850" cy="2887408"/>
          </a:xfrm>
          <a:prstGeom prst="rect">
            <a:avLst/>
          </a:prstGeom>
          <a:noFill/>
          <a:ln>
            <a:noFill/>
          </a:ln>
        </p:spPr>
        <p:txBody>
          <a:bodyPr anchor="t"/>
          <a:lstStyle/>
          <a:p>
            <a:pPr eaLnBrk="0" hangingPunct="0">
              <a:lnSpc>
                <a:spcPts val="3860"/>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第二：</a:t>
            </a:r>
            <a:r>
              <a:rPr lang="zh-CN" altLang="en-US" sz="3200" b="1" dirty="0">
                <a:latin typeface="Microsoft YaHei" panose="020B0503020204020204" pitchFamily="34" charset="-122"/>
                <a:ea typeface="Microsoft YaHei" panose="020B0503020204020204" pitchFamily="34" charset="-122"/>
                <a:cs typeface="Arial" panose="020B0604020202020204" pitchFamily="34" charset="0"/>
              </a:rPr>
              <a:t>历史学与考古学</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证明圣经的记载是准确的</a:t>
            </a:r>
          </a:p>
        </p:txBody>
      </p:sp>
      <p:sp>
        <p:nvSpPr>
          <p:cNvPr id="20" name="任意形状 12">
            <a:extLst>
              <a:ext uri="{FF2B5EF4-FFF2-40B4-BE49-F238E27FC236}">
                <a16:creationId xmlns:a16="http://schemas.microsoft.com/office/drawing/2014/main" id="{90447C9C-0092-7B42-B293-51F8B41858AC}"/>
              </a:ext>
            </a:extLst>
          </p:cNvPr>
          <p:cNvSpPr/>
          <p:nvPr/>
        </p:nvSpPr>
        <p:spPr>
          <a:xfrm>
            <a:off x="6318631"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141F0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3</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21" name="矩形 13">
            <a:extLst>
              <a:ext uri="{FF2B5EF4-FFF2-40B4-BE49-F238E27FC236}">
                <a16:creationId xmlns:a16="http://schemas.microsoft.com/office/drawing/2014/main" id="{26F28F1E-4745-294A-A776-953F178F8E87}"/>
              </a:ext>
            </a:extLst>
          </p:cNvPr>
          <p:cNvSpPr/>
          <p:nvPr/>
        </p:nvSpPr>
        <p:spPr>
          <a:xfrm>
            <a:off x="6029263"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22" name="矩形 4">
            <a:extLst>
              <a:ext uri="{FF2B5EF4-FFF2-40B4-BE49-F238E27FC236}">
                <a16:creationId xmlns:a16="http://schemas.microsoft.com/office/drawing/2014/main" id="{E0E83F0D-4223-384D-911F-DDE27DBCA36B}"/>
              </a:ext>
            </a:extLst>
          </p:cNvPr>
          <p:cNvSpPr>
            <a:spLocks noChangeArrowheads="1"/>
          </p:cNvSpPr>
          <p:nvPr/>
        </p:nvSpPr>
        <p:spPr bwMode="auto">
          <a:xfrm>
            <a:off x="6075564" y="3278442"/>
            <a:ext cx="2736850" cy="3249680"/>
          </a:xfrm>
          <a:prstGeom prst="rect">
            <a:avLst/>
          </a:prstGeom>
          <a:noFill/>
          <a:ln>
            <a:noFill/>
          </a:ln>
        </p:spPr>
        <p:txBody>
          <a:bodyPr anchor="t"/>
          <a:lstStyle/>
          <a:p>
            <a:pPr eaLnBrk="0" hangingPunct="0">
              <a:lnSpc>
                <a:spcPts val="3860"/>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第三：圣经中记载的很多</a:t>
            </a:r>
            <a:r>
              <a:rPr lang="zh-CN" altLang="en-US" sz="3200" b="1" dirty="0">
                <a:latin typeface="Microsoft YaHei" panose="020B0503020204020204" pitchFamily="34" charset="-122"/>
                <a:ea typeface="Microsoft YaHei" panose="020B0503020204020204" pitchFamily="34" charset="-122"/>
                <a:cs typeface="Arial" panose="020B0604020202020204" pitchFamily="34" charset="0"/>
              </a:rPr>
              <a:t>预言</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在过了很久以后都应验了这证明圣经是神的启示</a:t>
            </a:r>
          </a:p>
        </p:txBody>
      </p:sp>
      <p:sp>
        <p:nvSpPr>
          <p:cNvPr id="23" name="TextBox 3">
            <a:extLst>
              <a:ext uri="{FF2B5EF4-FFF2-40B4-BE49-F238E27FC236}">
                <a16:creationId xmlns:a16="http://schemas.microsoft.com/office/drawing/2014/main" id="{3697BD78-33F5-AD4B-BD42-7F39E968A0A8}"/>
              </a:ext>
            </a:extLst>
          </p:cNvPr>
          <p:cNvSpPr txBox="1"/>
          <p:nvPr/>
        </p:nvSpPr>
        <p:spPr>
          <a:xfrm>
            <a:off x="0" y="228684"/>
            <a:ext cx="9144000" cy="1200329"/>
          </a:xfrm>
          <a:prstGeom prst="rect">
            <a:avLst/>
          </a:prstGeom>
          <a:noFill/>
        </p:spPr>
        <p:txBody>
          <a:bodyPr>
            <a:spAutoFit/>
          </a:bodyPr>
          <a:lstStyle/>
          <a:p>
            <a:pPr algn="ctr">
              <a:defRPr/>
            </a:pPr>
            <a:r>
              <a:rPr lang="zh-CN" altLang="en-US" sz="3600" b="1" dirty="0">
                <a:latin typeface="Microsoft YaHei" panose="020B0503020204020204" pitchFamily="34" charset="-122"/>
                <a:ea typeface="Microsoft YaHei" panose="020B0503020204020204" pitchFamily="34" charset="-122"/>
              </a:rPr>
              <a:t>证实圣经是真理的第三个步骤：</a:t>
            </a:r>
            <a:endParaRPr lang="en-US" altLang="zh-CN" sz="3600" b="1" dirty="0">
              <a:latin typeface="Microsoft YaHei" panose="020B0503020204020204" pitchFamily="34" charset="-122"/>
              <a:ea typeface="Microsoft YaHei" panose="020B0503020204020204" pitchFamily="34" charset="-122"/>
            </a:endParaRPr>
          </a:p>
          <a:p>
            <a:pPr algn="ctr">
              <a:defRPr/>
            </a:pPr>
            <a:r>
              <a:rPr lang="zh-CN" altLang="en-US" sz="3600" b="1" dirty="0">
                <a:latin typeface="Microsoft YaHei" panose="020B0503020204020204" pitchFamily="34" charset="-122"/>
                <a:ea typeface="Microsoft YaHei" panose="020B0503020204020204" pitchFamily="34" charset="-122"/>
              </a:rPr>
              <a:t>预言与应验</a:t>
            </a:r>
            <a:endParaRPr lang="en-US" altLang="zh-CN" sz="36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154203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线连接符 20">
            <a:extLst>
              <a:ext uri="{FF2B5EF4-FFF2-40B4-BE49-F238E27FC236}">
                <a16:creationId xmlns:a16="http://schemas.microsoft.com/office/drawing/2014/main" id="{42BA9A9C-F56F-4945-8056-3C404559F0D6}"/>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5E60342D-CC69-8346-B8BE-EED5916A722E}"/>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1E06C443-89C4-DA48-A4F5-9B8AA13020E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4193904A-E355-6E41-B956-7F9839E88429}"/>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D1415349-6D4E-5445-B106-94D4F93AFEF2}"/>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6232C626-E954-9A4F-8B8D-0656282EFC57}"/>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4" name="Title 3">
            <a:extLst>
              <a:ext uri="{FF2B5EF4-FFF2-40B4-BE49-F238E27FC236}">
                <a16:creationId xmlns:a16="http://schemas.microsoft.com/office/drawing/2014/main" id="{D8696D4D-DD8D-564A-99B3-3114EF648F08}"/>
              </a:ext>
            </a:extLst>
          </p:cNvPr>
          <p:cNvSpPr>
            <a:spLocks noGrp="1"/>
          </p:cNvSpPr>
          <p:nvPr>
            <p:ph type="title"/>
          </p:nvPr>
        </p:nvSpPr>
        <p:spPr/>
        <p:txBody>
          <a:bodyPr/>
          <a:lstStyle/>
          <a:p>
            <a:r>
              <a:rPr lang="en-CN" dirty="0"/>
              <a:t>预言</a:t>
            </a:r>
          </a:p>
        </p:txBody>
      </p:sp>
      <p:sp>
        <p:nvSpPr>
          <p:cNvPr id="20" name="Rectangle 2">
            <a:extLst>
              <a:ext uri="{FF2B5EF4-FFF2-40B4-BE49-F238E27FC236}">
                <a16:creationId xmlns:a16="http://schemas.microsoft.com/office/drawing/2014/main" id="{AF81AEE0-8434-6C46-B303-4F9BC5DF53B8}"/>
              </a:ext>
            </a:extLst>
          </p:cNvPr>
          <p:cNvSpPr>
            <a:spLocks noChangeArrowheads="1"/>
          </p:cNvSpPr>
          <p:nvPr/>
        </p:nvSpPr>
        <p:spPr bwMode="auto">
          <a:xfrm>
            <a:off x="609600" y="3048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Wingdings 2" pitchFamily="2" charset="2"/>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Wingdings 2" pitchFamily="2" charset="2"/>
              <a:buChar char=""/>
              <a:defRPr>
                <a:solidFill>
                  <a:schemeClr val="tx1"/>
                </a:solidFill>
                <a:latin typeface="Calibri" panose="020F0502020204030204" pitchFamily="34" charset="0"/>
              </a:defRPr>
            </a:lvl2pPr>
            <a:lvl3pPr marL="857250" indent="-171450" defTabSz="685800">
              <a:lnSpc>
                <a:spcPct val="90000"/>
              </a:lnSpc>
              <a:spcBef>
                <a:spcPts val="375"/>
              </a:spcBef>
              <a:buFont typeface="Wingdings 2" pitchFamily="2" charset="2"/>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9pPr>
          </a:lstStyle>
          <a:p>
            <a:pPr>
              <a:spcBef>
                <a:spcPct val="0"/>
              </a:spcBef>
              <a:buFontTx/>
              <a:buNone/>
            </a:pPr>
            <a:endParaRPr lang="zh-CN" altLang="en-US" sz="4400" b="1">
              <a:latin typeface="Arial" panose="020B0604020202020204" pitchFamily="34" charset="0"/>
              <a:ea typeface="微软雅黑" panose="020B0503020204020204" pitchFamily="34" charset="-122"/>
            </a:endParaRPr>
          </a:p>
        </p:txBody>
      </p:sp>
      <p:sp>
        <p:nvSpPr>
          <p:cNvPr id="21" name="矩形 4">
            <a:extLst>
              <a:ext uri="{FF2B5EF4-FFF2-40B4-BE49-F238E27FC236}">
                <a16:creationId xmlns:a16="http://schemas.microsoft.com/office/drawing/2014/main" id="{1F8D37E1-0879-B044-97EB-1A390DA89973}"/>
              </a:ext>
            </a:extLst>
          </p:cNvPr>
          <p:cNvSpPr>
            <a:spLocks noChangeArrowheads="1"/>
          </p:cNvSpPr>
          <p:nvPr/>
        </p:nvSpPr>
        <p:spPr bwMode="auto">
          <a:xfrm>
            <a:off x="4372495" y="4852413"/>
            <a:ext cx="7743825" cy="356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4538"/>
              </a:lnSpc>
            </a:pPr>
            <a:endParaRPr lang="zh-CN" altLang="en-US" sz="3200" dirty="0">
              <a:latin typeface="微软雅黑" panose="020B0503020204020204" pitchFamily="34" charset="-122"/>
              <a:ea typeface="微软雅黑" panose="020B0503020204020204" pitchFamily="34" charset="-122"/>
            </a:endParaRPr>
          </a:p>
        </p:txBody>
      </p:sp>
      <p:sp>
        <p:nvSpPr>
          <p:cNvPr id="13" name="矩形 4">
            <a:extLst>
              <a:ext uri="{FF2B5EF4-FFF2-40B4-BE49-F238E27FC236}">
                <a16:creationId xmlns:a16="http://schemas.microsoft.com/office/drawing/2014/main" id="{458CE91F-9063-BF4F-914F-8E383EF1EF82}"/>
              </a:ext>
            </a:extLst>
          </p:cNvPr>
          <p:cNvSpPr>
            <a:spLocks noChangeArrowheads="1"/>
          </p:cNvSpPr>
          <p:nvPr/>
        </p:nvSpPr>
        <p:spPr bwMode="auto">
          <a:xfrm>
            <a:off x="683556" y="1935973"/>
            <a:ext cx="7743825" cy="356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4538"/>
              </a:lnSpc>
            </a:pPr>
            <a:r>
              <a:rPr lang="zh-CN" altLang="en-US" sz="3200" dirty="0">
                <a:latin typeface="微软雅黑" panose="020B0503020204020204" pitchFamily="34" charset="-122"/>
                <a:ea typeface="微软雅黑" panose="020B0503020204020204" pitchFamily="34" charset="-122"/>
              </a:rPr>
              <a:t>以赛亚书</a:t>
            </a:r>
            <a:r>
              <a:rPr lang="en-US" altLang="zh-CN" sz="3200" dirty="0">
                <a:latin typeface="微软雅黑" panose="020B0503020204020204" pitchFamily="34" charset="-122"/>
                <a:ea typeface="微软雅黑" panose="020B0503020204020204" pitchFamily="34" charset="-122"/>
              </a:rPr>
              <a:t>46:10</a:t>
            </a:r>
            <a:r>
              <a:rPr lang="zh-CN" altLang="en-US" sz="3200" dirty="0">
                <a:latin typeface="微软雅黑" panose="020B0503020204020204" pitchFamily="34" charset="-122"/>
                <a:ea typeface="微软雅黑" panose="020B0503020204020204" pitchFamily="34" charset="-122"/>
              </a:rPr>
              <a:t>我从起初指明末后的事，从古时言明未成的事</a:t>
            </a:r>
            <a:r>
              <a:rPr lang="en-US" altLang="zh-CN" sz="3200" dirty="0">
                <a:latin typeface="微软雅黑" panose="020B0503020204020204" pitchFamily="34" charset="-122"/>
                <a:ea typeface="微软雅黑" panose="020B0503020204020204" pitchFamily="34" charset="-122"/>
              </a:rPr>
              <a:t>……</a:t>
            </a:r>
            <a:endParaRPr lang="zh-CN" altLang="en-US" sz="3200" dirty="0">
              <a:latin typeface="微软雅黑" panose="020B0503020204020204" pitchFamily="34" charset="-122"/>
              <a:ea typeface="微软雅黑" panose="020B0503020204020204" pitchFamily="34" charset="-122"/>
            </a:endParaRPr>
          </a:p>
          <a:p>
            <a:pPr>
              <a:lnSpc>
                <a:spcPts val="4538"/>
              </a:lnSpc>
            </a:pPr>
            <a:endParaRPr lang="en-US" altLang="zh-CN" sz="3200" dirty="0">
              <a:latin typeface="微软雅黑" panose="020B0503020204020204" pitchFamily="34" charset="-122"/>
              <a:ea typeface="微软雅黑" panose="020B0503020204020204" pitchFamily="34" charset="-122"/>
              <a:cs typeface="Arial" panose="020B0604020202020204" pitchFamily="34" charset="0"/>
            </a:endParaRPr>
          </a:p>
        </p:txBody>
      </p:sp>
      <p:pic>
        <p:nvPicPr>
          <p:cNvPr id="22" name="Picture 21">
            <a:extLst>
              <a:ext uri="{FF2B5EF4-FFF2-40B4-BE49-F238E27FC236}">
                <a16:creationId xmlns:a16="http://schemas.microsoft.com/office/drawing/2014/main" id="{413A4554-065B-2B4B-A180-CB3BFC0969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663"/>
          <a:stretch/>
        </p:blipFill>
        <p:spPr bwMode="auto">
          <a:xfrm>
            <a:off x="2390042" y="3429000"/>
            <a:ext cx="4325815" cy="309256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27074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线连接符 20">
            <a:extLst>
              <a:ext uri="{FF2B5EF4-FFF2-40B4-BE49-F238E27FC236}">
                <a16:creationId xmlns:a16="http://schemas.microsoft.com/office/drawing/2014/main" id="{42BA9A9C-F56F-4945-8056-3C404559F0D6}"/>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5E60342D-CC69-8346-B8BE-EED5916A722E}"/>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1E06C443-89C4-DA48-A4F5-9B8AA13020E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4193904A-E355-6E41-B956-7F9839E88429}"/>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D1415349-6D4E-5445-B106-94D4F93AFEF2}"/>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6232C626-E954-9A4F-8B8D-0656282EFC57}"/>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20" name="Rectangle 2">
            <a:extLst>
              <a:ext uri="{FF2B5EF4-FFF2-40B4-BE49-F238E27FC236}">
                <a16:creationId xmlns:a16="http://schemas.microsoft.com/office/drawing/2014/main" id="{AF81AEE0-8434-6C46-B303-4F9BC5DF53B8}"/>
              </a:ext>
            </a:extLst>
          </p:cNvPr>
          <p:cNvSpPr>
            <a:spLocks noChangeArrowheads="1"/>
          </p:cNvSpPr>
          <p:nvPr/>
        </p:nvSpPr>
        <p:spPr bwMode="auto">
          <a:xfrm>
            <a:off x="609600" y="3048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Wingdings 2" pitchFamily="2" charset="2"/>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Wingdings 2" pitchFamily="2" charset="2"/>
              <a:buChar char=""/>
              <a:defRPr>
                <a:solidFill>
                  <a:schemeClr val="tx1"/>
                </a:solidFill>
                <a:latin typeface="Calibri" panose="020F0502020204030204" pitchFamily="34" charset="0"/>
              </a:defRPr>
            </a:lvl2pPr>
            <a:lvl3pPr marL="857250" indent="-171450" defTabSz="685800">
              <a:lnSpc>
                <a:spcPct val="90000"/>
              </a:lnSpc>
              <a:spcBef>
                <a:spcPts val="375"/>
              </a:spcBef>
              <a:buFont typeface="Wingdings 2" pitchFamily="2" charset="2"/>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9pPr>
          </a:lstStyle>
          <a:p>
            <a:pPr>
              <a:spcBef>
                <a:spcPct val="0"/>
              </a:spcBef>
              <a:buFontTx/>
              <a:buNone/>
            </a:pPr>
            <a:endParaRPr lang="zh-CN" altLang="en-US" sz="4400" b="1">
              <a:latin typeface="Arial" panose="020B0604020202020204" pitchFamily="34" charset="0"/>
              <a:ea typeface="微软雅黑" panose="020B0503020204020204" pitchFamily="34" charset="-122"/>
            </a:endParaRPr>
          </a:p>
        </p:txBody>
      </p:sp>
      <p:sp>
        <p:nvSpPr>
          <p:cNvPr id="21" name="矩形 4">
            <a:extLst>
              <a:ext uri="{FF2B5EF4-FFF2-40B4-BE49-F238E27FC236}">
                <a16:creationId xmlns:a16="http://schemas.microsoft.com/office/drawing/2014/main" id="{1F8D37E1-0879-B044-97EB-1A390DA89973}"/>
              </a:ext>
            </a:extLst>
          </p:cNvPr>
          <p:cNvSpPr>
            <a:spLocks noChangeArrowheads="1"/>
          </p:cNvSpPr>
          <p:nvPr/>
        </p:nvSpPr>
        <p:spPr bwMode="auto">
          <a:xfrm>
            <a:off x="4372495" y="4852413"/>
            <a:ext cx="7743825" cy="356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4538"/>
              </a:lnSpc>
            </a:pPr>
            <a:endParaRPr lang="zh-CN" altLang="en-US" sz="3200" dirty="0">
              <a:latin typeface="微软雅黑" panose="020B0503020204020204" pitchFamily="34" charset="-122"/>
              <a:ea typeface="微软雅黑" panose="020B0503020204020204" pitchFamily="34" charset="-122"/>
            </a:endParaRPr>
          </a:p>
        </p:txBody>
      </p:sp>
      <p:sp>
        <p:nvSpPr>
          <p:cNvPr id="13" name="矩形 4">
            <a:extLst>
              <a:ext uri="{FF2B5EF4-FFF2-40B4-BE49-F238E27FC236}">
                <a16:creationId xmlns:a16="http://schemas.microsoft.com/office/drawing/2014/main" id="{458CE91F-9063-BF4F-914F-8E383EF1EF82}"/>
              </a:ext>
            </a:extLst>
          </p:cNvPr>
          <p:cNvSpPr>
            <a:spLocks noChangeArrowheads="1"/>
          </p:cNvSpPr>
          <p:nvPr/>
        </p:nvSpPr>
        <p:spPr bwMode="auto">
          <a:xfrm>
            <a:off x="833437" y="2504984"/>
            <a:ext cx="7743825" cy="356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4538"/>
              </a:lnSpc>
            </a:pPr>
            <a:r>
              <a:rPr lang="zh-CN" altLang="en-US" sz="3200" dirty="0">
                <a:latin typeface="微软雅黑" panose="020B0503020204020204" pitchFamily="34" charset="-122"/>
                <a:ea typeface="微软雅黑" panose="020B0503020204020204" pitchFamily="34" charset="-122"/>
              </a:rPr>
              <a:t>以赛亚书</a:t>
            </a:r>
            <a:r>
              <a:rPr lang="en-US" altLang="zh-CN" sz="3200" dirty="0">
                <a:latin typeface="微软雅黑" panose="020B0503020204020204" pitchFamily="34" charset="-122"/>
                <a:ea typeface="微软雅黑" panose="020B0503020204020204" pitchFamily="34" charset="-122"/>
              </a:rPr>
              <a:t>41:21</a:t>
            </a:r>
            <a:r>
              <a:rPr lang="zh-CN" altLang="en-US" sz="3200" dirty="0">
                <a:latin typeface="微软雅黑" panose="020B0503020204020204" pitchFamily="34" charset="-122"/>
                <a:ea typeface="微软雅黑" panose="020B0503020204020204" pitchFamily="34" charset="-122"/>
              </a:rPr>
              <a:t> 耶和华对假神说：“你们要呈上你们的案件。</a:t>
            </a:r>
            <a:r>
              <a:rPr lang="en-US" altLang="zh-CN" sz="3200" dirty="0">
                <a:latin typeface="微软雅黑" panose="020B0503020204020204" pitchFamily="34" charset="-122"/>
                <a:ea typeface="微软雅黑" panose="020B0503020204020204" pitchFamily="34" charset="-122"/>
              </a:rPr>
              <a:t>”</a:t>
            </a:r>
            <a:r>
              <a:rPr lang="zh-CN" altLang="en-US" sz="3200" dirty="0">
                <a:latin typeface="微软雅黑" panose="020B0503020204020204" pitchFamily="34" charset="-122"/>
                <a:ea typeface="微软雅黑" panose="020B0503020204020204" pitchFamily="34" charset="-122"/>
              </a:rPr>
              <a:t>雅各的君说：</a:t>
            </a:r>
            <a:r>
              <a:rPr lang="en-US" altLang="zh-CN" sz="3200" dirty="0">
                <a:latin typeface="微软雅黑" panose="020B0503020204020204" pitchFamily="34" charset="-122"/>
                <a:ea typeface="微软雅黑" panose="020B0503020204020204" pitchFamily="34" charset="-122"/>
              </a:rPr>
              <a:t>”</a:t>
            </a:r>
            <a:r>
              <a:rPr lang="zh-CN" altLang="en-US" sz="3200" dirty="0">
                <a:latin typeface="微软雅黑" panose="020B0503020204020204" pitchFamily="34" charset="-122"/>
                <a:ea typeface="微软雅黑" panose="020B0503020204020204" pitchFamily="34" charset="-122"/>
              </a:rPr>
              <a:t>你们要声明你们确实的理由。</a:t>
            </a:r>
            <a:r>
              <a:rPr lang="en-US" altLang="zh-CN" sz="3200" dirty="0">
                <a:latin typeface="微软雅黑" panose="020B0503020204020204" pitchFamily="34" charset="-122"/>
                <a:ea typeface="微软雅黑" panose="020B0503020204020204" pitchFamily="34" charset="-122"/>
              </a:rPr>
              <a:t>22</a:t>
            </a:r>
            <a:r>
              <a:rPr lang="zh-CN" altLang="en-US" sz="3200" dirty="0">
                <a:latin typeface="微软雅黑" panose="020B0503020204020204" pitchFamily="34" charset="-122"/>
                <a:ea typeface="微软雅黑" panose="020B0503020204020204" pitchFamily="34" charset="-122"/>
              </a:rPr>
              <a:t> 可以声明、指示我们将来必遇的事，</a:t>
            </a:r>
            <a:r>
              <a:rPr lang="en-US" altLang="zh-CN" sz="3200" dirty="0">
                <a:latin typeface="微软雅黑" panose="020B0503020204020204" pitchFamily="34" charset="-122"/>
                <a:ea typeface="微软雅黑" panose="020B0503020204020204" pitchFamily="34" charset="-122"/>
              </a:rPr>
              <a:t>……23</a:t>
            </a:r>
            <a:r>
              <a:rPr lang="zh-CN" altLang="en-US" sz="3200" dirty="0">
                <a:latin typeface="微软雅黑" panose="020B0503020204020204" pitchFamily="34" charset="-122"/>
                <a:ea typeface="微软雅黑" panose="020B0503020204020204" pitchFamily="34" charset="-122"/>
              </a:rPr>
              <a:t> 要说明后来的事，好叫我们知道你们是神。</a:t>
            </a:r>
            <a:r>
              <a:rPr lang="en-US" altLang="zh-CN" sz="3200" dirty="0">
                <a:latin typeface="微软雅黑" panose="020B0503020204020204" pitchFamily="34" charset="-122"/>
                <a:ea typeface="微软雅黑" panose="020B0503020204020204" pitchFamily="34" charset="-122"/>
              </a:rPr>
              <a:t>”</a:t>
            </a:r>
            <a:endParaRPr lang="zh-CN" altLang="en-US" sz="3200" dirty="0">
              <a:latin typeface="微软雅黑" panose="020B0503020204020204" pitchFamily="34" charset="-122"/>
              <a:ea typeface="微软雅黑" panose="020B0503020204020204" pitchFamily="34" charset="-122"/>
            </a:endParaRPr>
          </a:p>
        </p:txBody>
      </p:sp>
      <p:sp>
        <p:nvSpPr>
          <p:cNvPr id="27" name="Rectangle 2">
            <a:extLst>
              <a:ext uri="{FF2B5EF4-FFF2-40B4-BE49-F238E27FC236}">
                <a16:creationId xmlns:a16="http://schemas.microsoft.com/office/drawing/2014/main" id="{95BAC4D9-9396-F941-A4DB-860AAC3D65C9}"/>
              </a:ext>
            </a:extLst>
          </p:cNvPr>
          <p:cNvSpPr>
            <a:spLocks noChangeArrowheads="1"/>
          </p:cNvSpPr>
          <p:nvPr/>
        </p:nvSpPr>
        <p:spPr bwMode="auto">
          <a:xfrm>
            <a:off x="762000" y="4572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Wingdings 2" pitchFamily="2" charset="2"/>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Wingdings 2" pitchFamily="2" charset="2"/>
              <a:buChar char=""/>
              <a:defRPr>
                <a:solidFill>
                  <a:schemeClr val="tx1"/>
                </a:solidFill>
                <a:latin typeface="Calibri" panose="020F0502020204030204" pitchFamily="34" charset="0"/>
              </a:defRPr>
            </a:lvl2pPr>
            <a:lvl3pPr marL="857250" indent="-171450" defTabSz="685800">
              <a:lnSpc>
                <a:spcPct val="90000"/>
              </a:lnSpc>
              <a:spcBef>
                <a:spcPts val="375"/>
              </a:spcBef>
              <a:buFont typeface="Wingdings 2" pitchFamily="2" charset="2"/>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9pPr>
          </a:lstStyle>
          <a:p>
            <a:pPr>
              <a:spcBef>
                <a:spcPct val="0"/>
              </a:spcBef>
              <a:buFontTx/>
              <a:buNone/>
            </a:pPr>
            <a:endParaRPr lang="zh-CN" altLang="en-US" sz="4400" b="1">
              <a:latin typeface="Arial" panose="020B0604020202020204" pitchFamily="34" charset="0"/>
              <a:ea typeface="微软雅黑" panose="020B0503020204020204" pitchFamily="34" charset="-122"/>
            </a:endParaRPr>
          </a:p>
        </p:txBody>
      </p:sp>
      <p:sp>
        <p:nvSpPr>
          <p:cNvPr id="5" name="Title 4">
            <a:extLst>
              <a:ext uri="{FF2B5EF4-FFF2-40B4-BE49-F238E27FC236}">
                <a16:creationId xmlns:a16="http://schemas.microsoft.com/office/drawing/2014/main" id="{CA8D392B-B194-0F4F-9038-9BF30EDC6401}"/>
              </a:ext>
            </a:extLst>
          </p:cNvPr>
          <p:cNvSpPr>
            <a:spLocks noGrp="1"/>
          </p:cNvSpPr>
          <p:nvPr>
            <p:ph type="title"/>
          </p:nvPr>
        </p:nvSpPr>
        <p:spPr/>
        <p:txBody>
          <a:bodyPr/>
          <a:lstStyle/>
          <a:p>
            <a:r>
              <a:rPr lang="zh-CN" altLang="en-US" dirty="0"/>
              <a:t>耶和华用预言挑战假神 </a:t>
            </a:r>
            <a:endParaRPr lang="en-CN" dirty="0"/>
          </a:p>
        </p:txBody>
      </p:sp>
    </p:spTree>
    <p:extLst>
      <p:ext uri="{BB962C8B-B14F-4D97-AF65-F5344CB8AC3E}">
        <p14:creationId xmlns:p14="http://schemas.microsoft.com/office/powerpoint/2010/main" val="33921769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94827-CEF3-9E48-9AE2-0A7F9B07E7A9}"/>
              </a:ext>
            </a:extLst>
          </p:cNvPr>
          <p:cNvSpPr>
            <a:spLocks noGrp="1"/>
          </p:cNvSpPr>
          <p:nvPr>
            <p:ph type="title"/>
          </p:nvPr>
        </p:nvSpPr>
        <p:spPr/>
        <p:txBody>
          <a:bodyPr/>
          <a:lstStyle/>
          <a:p>
            <a:r>
              <a:rPr lang="zh-CN" altLang="en-US" dirty="0"/>
              <a:t>耶稣强调预言的作用</a:t>
            </a:r>
            <a:br>
              <a:rPr lang="zh-CN" altLang="en-US" dirty="0"/>
            </a:br>
            <a:endParaRPr lang="en-CN" dirty="0"/>
          </a:p>
        </p:txBody>
      </p:sp>
      <p:pic>
        <p:nvPicPr>
          <p:cNvPr id="8" name="图片 11">
            <a:extLst>
              <a:ext uri="{FF2B5EF4-FFF2-40B4-BE49-F238E27FC236}">
                <a16:creationId xmlns:a16="http://schemas.microsoft.com/office/drawing/2014/main" id="{0AED7252-AB8B-A645-8D94-D3C65D32EAFB}"/>
              </a:ext>
            </a:extLst>
          </p:cNvPr>
          <p:cNvPicPr>
            <a:picLocks noChangeAspect="1"/>
          </p:cNvPicPr>
          <p:nvPr/>
        </p:nvPicPr>
        <p:blipFill rotWithShape="1">
          <a:blip r:embed="rId3">
            <a:extLst>
              <a:ext uri="{28A0092B-C50C-407E-A947-70E740481C1C}">
                <a14:useLocalDpi xmlns:a14="http://schemas.microsoft.com/office/drawing/2010/main" val="0"/>
              </a:ext>
            </a:extLst>
          </a:blip>
          <a:srcRect l="2271" t="1" r="2666" b="1"/>
          <a:stretch/>
        </p:blipFill>
        <p:spPr>
          <a:xfrm>
            <a:off x="-21205" y="1407293"/>
            <a:ext cx="9165206" cy="545070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矩形 7">
            <a:extLst>
              <a:ext uri="{FF2B5EF4-FFF2-40B4-BE49-F238E27FC236}">
                <a16:creationId xmlns:a16="http://schemas.microsoft.com/office/drawing/2014/main" id="{D8D8EC52-FD4B-BD4B-BD96-626A13361E6E}"/>
              </a:ext>
            </a:extLst>
          </p:cNvPr>
          <p:cNvSpPr/>
          <p:nvPr/>
        </p:nvSpPr>
        <p:spPr>
          <a:xfrm>
            <a:off x="-21206" y="5398962"/>
            <a:ext cx="9165205" cy="1241679"/>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2">
            <a:extLst>
              <a:ext uri="{FF2B5EF4-FFF2-40B4-BE49-F238E27FC236}">
                <a16:creationId xmlns:a16="http://schemas.microsoft.com/office/drawing/2014/main" id="{7ECFB488-9D42-0F4D-8339-385AEE93D9D6}"/>
              </a:ext>
            </a:extLst>
          </p:cNvPr>
          <p:cNvSpPr/>
          <p:nvPr/>
        </p:nvSpPr>
        <p:spPr>
          <a:xfrm>
            <a:off x="470326" y="5470596"/>
            <a:ext cx="8531309" cy="1082604"/>
          </a:xfrm>
          <a:prstGeom prst="rect">
            <a:avLst/>
          </a:prstGeom>
        </p:spPr>
        <p:txBody>
          <a:bodyPr vert="horz" wrap="square" lIns="91440" tIns="45720" rIns="91440" bIns="45720" rtlCol="0">
            <a:spAutoFit/>
          </a:bodyPr>
          <a:lstStyle/>
          <a:p>
            <a:pPr>
              <a:lnSpc>
                <a:spcPct val="120000"/>
              </a:lnSpc>
            </a:pPr>
            <a:r>
              <a:rPr lang="zh-CN" altLang="en-US" sz="2800" dirty="0">
                <a:latin typeface="Microsoft YaHei" panose="020B0503020204020204" pitchFamily="34" charset="-122"/>
                <a:ea typeface="Microsoft YaHei" panose="020B0503020204020204" pitchFamily="34" charset="-122"/>
              </a:rPr>
              <a:t>约翰福音</a:t>
            </a:r>
            <a:r>
              <a:rPr lang="en-US" altLang="zh-CN" sz="2800" dirty="0">
                <a:latin typeface="Microsoft YaHei" panose="020B0503020204020204" pitchFamily="34" charset="-122"/>
                <a:ea typeface="Microsoft YaHei" panose="020B0503020204020204" pitchFamily="34" charset="-122"/>
              </a:rPr>
              <a:t>13:19</a:t>
            </a:r>
            <a:r>
              <a:rPr lang="zh-CN" altLang="en-US" sz="2800" dirty="0">
                <a:latin typeface="Microsoft YaHei" panose="020B0503020204020204" pitchFamily="34" charset="-122"/>
                <a:ea typeface="Microsoft YaHei" panose="020B0503020204020204" pitchFamily="34" charset="-122"/>
              </a:rPr>
              <a:t> 如今事情还没有成就，我要先告诉你们，叫你们到事情成就的时候，可以信我是基督。</a:t>
            </a:r>
            <a:endParaRPr lang="zh-CN" altLang="en-US" sz="2800" dirty="0">
              <a:latin typeface="Microsoft YaHei" panose="020B0503020204020204" pitchFamily="34" charset="-122"/>
              <a:ea typeface="Microsoft YaHei" panose="020B0503020204020204" pitchFamily="34" charset="-122"/>
              <a:cs typeface="微软雅黑"/>
            </a:endParaRPr>
          </a:p>
        </p:txBody>
      </p:sp>
    </p:spTree>
    <p:extLst>
      <p:ext uri="{BB962C8B-B14F-4D97-AF65-F5344CB8AC3E}">
        <p14:creationId xmlns:p14="http://schemas.microsoft.com/office/powerpoint/2010/main" val="407265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92467-EB0D-824B-95FA-6CAA49EEAA08}"/>
              </a:ext>
            </a:extLst>
          </p:cNvPr>
          <p:cNvSpPr>
            <a:spLocks noGrp="1"/>
          </p:cNvSpPr>
          <p:nvPr>
            <p:ph type="title"/>
          </p:nvPr>
        </p:nvSpPr>
        <p:spPr>
          <a:xfrm>
            <a:off x="0" y="1805354"/>
            <a:ext cx="9144000" cy="1821534"/>
          </a:xfrm>
        </p:spPr>
        <p:txBody>
          <a:bodyPr>
            <a:noAutofit/>
          </a:bodyPr>
          <a:lstStyle/>
          <a:p>
            <a:pPr>
              <a:lnSpc>
                <a:spcPts val="4240"/>
              </a:lnSpc>
            </a:pPr>
            <a:r>
              <a:rPr lang="zh-CN" altLang="en-CN" sz="3200" b="0" dirty="0"/>
              <a:t>为什么</a:t>
            </a:r>
            <a:r>
              <a:rPr lang="zh-CN" altLang="en-US" sz="3200" b="0" dirty="0"/>
              <a:t>预言</a:t>
            </a:r>
            <a:br>
              <a:rPr lang="en-US" altLang="zh-CN" sz="3200" b="0" dirty="0"/>
            </a:br>
            <a:r>
              <a:rPr lang="zh-CN" altLang="en-US" sz="3200" b="0" dirty="0"/>
              <a:t>可以证明圣经中的神是真神？</a:t>
            </a:r>
            <a:r>
              <a:rPr lang="en-CN" sz="3200" b="0" dirty="0"/>
              <a:t> </a:t>
            </a:r>
          </a:p>
        </p:txBody>
      </p:sp>
      <p:pic>
        <p:nvPicPr>
          <p:cNvPr id="4" name="图片 8">
            <a:extLst>
              <a:ext uri="{FF2B5EF4-FFF2-40B4-BE49-F238E27FC236}">
                <a16:creationId xmlns:a16="http://schemas.microsoft.com/office/drawing/2014/main" id="{3B00AC1C-951B-0449-ADDC-591B21882762}"/>
              </a:ext>
            </a:extLst>
          </p:cNvPr>
          <p:cNvPicPr>
            <a:picLocks noChangeAspect="1"/>
          </p:cNvPicPr>
          <p:nvPr/>
        </p:nvPicPr>
        <p:blipFill>
          <a:blip r:embed="rId3"/>
          <a:stretch>
            <a:fillRect/>
          </a:stretch>
        </p:blipFill>
        <p:spPr>
          <a:xfrm>
            <a:off x="2387599" y="3521380"/>
            <a:ext cx="4639734" cy="294425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422499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2AE79-B1B7-984C-9302-E210A794CC00}"/>
              </a:ext>
            </a:extLst>
          </p:cNvPr>
          <p:cNvSpPr>
            <a:spLocks noGrp="1"/>
          </p:cNvSpPr>
          <p:nvPr>
            <p:ph type="title"/>
          </p:nvPr>
        </p:nvSpPr>
        <p:spPr/>
        <p:txBody>
          <a:bodyPr/>
          <a:lstStyle/>
          <a:p>
            <a:r>
              <a:rPr kumimoji="1" lang="zh-CN" altLang="en-US" dirty="0"/>
              <a:t>人没有能力掌控未来</a:t>
            </a:r>
            <a:br>
              <a:rPr lang="zh-CN" altLang="en-US" dirty="0"/>
            </a:br>
            <a:endParaRPr lang="en-CN" dirty="0"/>
          </a:p>
        </p:txBody>
      </p:sp>
      <p:sp>
        <p:nvSpPr>
          <p:cNvPr id="3" name="TextBox 2">
            <a:extLst>
              <a:ext uri="{FF2B5EF4-FFF2-40B4-BE49-F238E27FC236}">
                <a16:creationId xmlns:a16="http://schemas.microsoft.com/office/drawing/2014/main" id="{2ED0C74F-AC8F-7B4B-B929-49C72D53093C}"/>
              </a:ext>
            </a:extLst>
          </p:cNvPr>
          <p:cNvSpPr txBox="1"/>
          <p:nvPr/>
        </p:nvSpPr>
        <p:spPr>
          <a:xfrm>
            <a:off x="597415" y="5224458"/>
            <a:ext cx="3057247" cy="523220"/>
          </a:xfrm>
          <a:prstGeom prst="rect">
            <a:avLst/>
          </a:prstGeom>
          <a:noFill/>
        </p:spPr>
        <p:txBody>
          <a:bodyPr wrap="none" rtlCol="0">
            <a:spAutoFit/>
          </a:bodyPr>
          <a:lstStyle/>
          <a:p>
            <a:r>
              <a:rPr lang="en-CN" sz="2800" dirty="0">
                <a:latin typeface="Microsoft YaHei" panose="020B0503020204020204" pitchFamily="34" charset="-122"/>
                <a:ea typeface="Microsoft YaHei" panose="020B0503020204020204" pitchFamily="34" charset="-122"/>
              </a:rPr>
              <a:t>天气预报也有出错</a:t>
            </a:r>
          </a:p>
        </p:txBody>
      </p:sp>
      <p:pic>
        <p:nvPicPr>
          <p:cNvPr id="5" name="图片 4">
            <a:extLst>
              <a:ext uri="{FF2B5EF4-FFF2-40B4-BE49-F238E27FC236}">
                <a16:creationId xmlns:a16="http://schemas.microsoft.com/office/drawing/2014/main" id="{97B07E8E-1905-A24B-9FCA-D907990A75C2}"/>
              </a:ext>
            </a:extLst>
          </p:cNvPr>
          <p:cNvPicPr>
            <a:picLocks noChangeAspect="1"/>
          </p:cNvPicPr>
          <p:nvPr/>
        </p:nvPicPr>
        <p:blipFill rotWithShape="1">
          <a:blip r:embed="rId3"/>
          <a:srcRect r="21577"/>
          <a:stretch/>
        </p:blipFill>
        <p:spPr>
          <a:xfrm>
            <a:off x="4268046" y="1981238"/>
            <a:ext cx="4900143" cy="40894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6">
            <a:extLst>
              <a:ext uri="{FF2B5EF4-FFF2-40B4-BE49-F238E27FC236}">
                <a16:creationId xmlns:a16="http://schemas.microsoft.com/office/drawing/2014/main" id="{3FDC53A9-6022-AF45-BBCC-568DC88601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981238"/>
            <a:ext cx="4191010" cy="274758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098949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C8743-471E-9146-B01C-305573BAA577}"/>
              </a:ext>
            </a:extLst>
          </p:cNvPr>
          <p:cNvSpPr>
            <a:spLocks noGrp="1"/>
          </p:cNvSpPr>
          <p:nvPr>
            <p:ph type="title"/>
          </p:nvPr>
        </p:nvSpPr>
        <p:spPr/>
        <p:txBody>
          <a:bodyPr/>
          <a:lstStyle/>
          <a:p>
            <a:r>
              <a:rPr kumimoji="1" lang="zh-CN" altLang="en-US" dirty="0"/>
              <a:t>人没有能力掌控未来</a:t>
            </a:r>
            <a:br>
              <a:rPr lang="zh-CN" altLang="en-US" dirty="0"/>
            </a:br>
            <a:endParaRPr lang="en-CN" dirty="0"/>
          </a:p>
        </p:txBody>
      </p:sp>
      <p:sp>
        <p:nvSpPr>
          <p:cNvPr id="3" name="TextBox 2">
            <a:extLst>
              <a:ext uri="{FF2B5EF4-FFF2-40B4-BE49-F238E27FC236}">
                <a16:creationId xmlns:a16="http://schemas.microsoft.com/office/drawing/2014/main" id="{9657BB67-32C7-5E4C-9C76-248332E8FE8C}"/>
              </a:ext>
            </a:extLst>
          </p:cNvPr>
          <p:cNvSpPr txBox="1"/>
          <p:nvPr/>
        </p:nvSpPr>
        <p:spPr>
          <a:xfrm>
            <a:off x="950878" y="6019732"/>
            <a:ext cx="7222248" cy="523220"/>
          </a:xfrm>
          <a:prstGeom prst="rect">
            <a:avLst/>
          </a:prstGeom>
          <a:noFill/>
        </p:spPr>
        <p:txBody>
          <a:bodyPr wrap="square" rtlCol="0">
            <a:spAutoFit/>
          </a:bodyPr>
          <a:lstStyle/>
          <a:p>
            <a:pPr algn="ctr"/>
            <a:r>
              <a:rPr lang="en-CN" sz="2800" dirty="0">
                <a:latin typeface="Microsoft YaHei" panose="020B0503020204020204" pitchFamily="34" charset="-122"/>
                <a:ea typeface="Microsoft YaHei" panose="020B0503020204020204" pitchFamily="34" charset="-122"/>
              </a:rPr>
              <a:t>玛雅预言</a:t>
            </a:r>
            <a:r>
              <a:rPr lang="en-US" altLang="zh-CN" sz="2800" dirty="0">
                <a:latin typeface="Microsoft YaHei" panose="020B0503020204020204" pitchFamily="34" charset="-122"/>
                <a:ea typeface="Microsoft YaHei" panose="020B0503020204020204" pitchFamily="34" charset="-122"/>
              </a:rPr>
              <a:t>2012</a:t>
            </a:r>
            <a:r>
              <a:rPr lang="zh-CN" altLang="en-US" sz="2800" dirty="0">
                <a:latin typeface="Microsoft YaHei" panose="020B0503020204020204" pitchFamily="34" charset="-122"/>
                <a:ea typeface="Microsoft YaHei" panose="020B0503020204020204" pitchFamily="34" charset="-122"/>
              </a:rPr>
              <a:t> 世界末日</a:t>
            </a:r>
            <a:endParaRPr lang="en-CN" sz="2800" dirty="0">
              <a:latin typeface="Microsoft YaHei" panose="020B0503020204020204" pitchFamily="34" charset="-122"/>
              <a:ea typeface="Microsoft YaHei" panose="020B0503020204020204" pitchFamily="34" charset="-122"/>
            </a:endParaRPr>
          </a:p>
        </p:txBody>
      </p:sp>
      <p:pic>
        <p:nvPicPr>
          <p:cNvPr id="4" name="Picture 3">
            <a:extLst>
              <a:ext uri="{FF2B5EF4-FFF2-40B4-BE49-F238E27FC236}">
                <a16:creationId xmlns:a16="http://schemas.microsoft.com/office/drawing/2014/main" id="{79F797D0-B8E5-0C41-9C30-4049AD820533}"/>
              </a:ext>
            </a:extLst>
          </p:cNvPr>
          <p:cNvPicPr>
            <a:picLocks noChangeAspect="1"/>
          </p:cNvPicPr>
          <p:nvPr/>
        </p:nvPicPr>
        <p:blipFill>
          <a:blip r:embed="rId3"/>
          <a:stretch>
            <a:fillRect/>
          </a:stretch>
        </p:blipFill>
        <p:spPr>
          <a:xfrm>
            <a:off x="970873" y="1585182"/>
            <a:ext cx="7202253" cy="426708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386219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43B1243-23FA-E74A-8497-FA8679EF6E5E}"/>
              </a:ext>
            </a:extLst>
          </p:cNvPr>
          <p:cNvSpPr/>
          <p:nvPr/>
        </p:nvSpPr>
        <p:spPr>
          <a:xfrm>
            <a:off x="-16934" y="-16936"/>
            <a:ext cx="9160934" cy="6874935"/>
          </a:xfrm>
          <a:prstGeom prst="rect">
            <a:avLst/>
          </a:prstGeom>
          <a:solidFill>
            <a:srgbClr val="421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pic>
        <p:nvPicPr>
          <p:cNvPr id="4" name="Picture 3">
            <a:extLst>
              <a:ext uri="{FF2B5EF4-FFF2-40B4-BE49-F238E27FC236}">
                <a16:creationId xmlns:a16="http://schemas.microsoft.com/office/drawing/2014/main" id="{94B5583C-0528-7C49-B910-7403EB955D9A}"/>
              </a:ext>
            </a:extLst>
          </p:cNvPr>
          <p:cNvPicPr>
            <a:picLocks noChangeAspect="1"/>
          </p:cNvPicPr>
          <p:nvPr/>
        </p:nvPicPr>
        <p:blipFill rotWithShape="1">
          <a:blip r:embed="rId3"/>
          <a:srcRect b="13617"/>
          <a:stretch/>
        </p:blipFill>
        <p:spPr>
          <a:xfrm>
            <a:off x="2247462" y="-16934"/>
            <a:ext cx="4966137" cy="6858000"/>
          </a:xfrm>
          <a:prstGeom prst="rect">
            <a:avLst/>
          </a:prstGeom>
        </p:spPr>
      </p:pic>
      <p:pic>
        <p:nvPicPr>
          <p:cNvPr id="5" name="图片 12">
            <a:extLst>
              <a:ext uri="{FF2B5EF4-FFF2-40B4-BE49-F238E27FC236}">
                <a16:creationId xmlns:a16="http://schemas.microsoft.com/office/drawing/2014/main" id="{3FE0D898-AF59-794C-A235-341F0BF096AF}"/>
              </a:ext>
            </a:extLst>
          </p:cNvPr>
          <p:cNvPicPr>
            <a:picLocks noChangeAspect="1"/>
          </p:cNvPicPr>
          <p:nvPr/>
        </p:nvPicPr>
        <p:blipFill rotWithShape="1">
          <a:blip r:embed="rId4">
            <a:extLst>
              <a:ext uri="{28A0092B-C50C-407E-A947-70E740481C1C}">
                <a14:useLocalDpi xmlns:a14="http://schemas.microsoft.com/office/drawing/2010/main" val="0"/>
              </a:ext>
            </a:extLst>
          </a:blip>
          <a:srcRect l="432" t="2174"/>
          <a:stretch/>
        </p:blipFill>
        <p:spPr>
          <a:xfrm>
            <a:off x="2963397" y="1111984"/>
            <a:ext cx="3189941" cy="2392455"/>
          </a:xfrm>
          <a:prstGeom prst="rect">
            <a:avLst/>
          </a:prstGeom>
          <a:ln>
            <a:noFill/>
          </a:ln>
          <a:effectLst>
            <a:softEdge rad="112500"/>
          </a:effectLst>
        </p:spPr>
      </p:pic>
      <p:pic>
        <p:nvPicPr>
          <p:cNvPr id="6" name="Picture 5">
            <a:extLst>
              <a:ext uri="{FF2B5EF4-FFF2-40B4-BE49-F238E27FC236}">
                <a16:creationId xmlns:a16="http://schemas.microsoft.com/office/drawing/2014/main" id="{D8C6476D-F872-A043-B1A5-BE961C2065B9}"/>
              </a:ext>
            </a:extLst>
          </p:cNvPr>
          <p:cNvPicPr>
            <a:picLocks noChangeAspect="1"/>
          </p:cNvPicPr>
          <p:nvPr/>
        </p:nvPicPr>
        <p:blipFill>
          <a:blip r:embed="rId5"/>
          <a:stretch>
            <a:fillRect/>
          </a:stretch>
        </p:blipFill>
        <p:spPr>
          <a:xfrm>
            <a:off x="-41214" y="1889167"/>
            <a:ext cx="3031878" cy="4267088"/>
          </a:xfrm>
          <a:prstGeom prst="ellipse">
            <a:avLst/>
          </a:prstGeom>
          <a:ln>
            <a:noFill/>
          </a:ln>
          <a:effectLst>
            <a:softEdge rad="112500"/>
          </a:effectLst>
        </p:spPr>
      </p:pic>
      <p:pic>
        <p:nvPicPr>
          <p:cNvPr id="9" name="图片 5">
            <a:extLst>
              <a:ext uri="{FF2B5EF4-FFF2-40B4-BE49-F238E27FC236}">
                <a16:creationId xmlns:a16="http://schemas.microsoft.com/office/drawing/2014/main" id="{FB177980-7ADF-3F44-8ED6-3E7BEAEC52C3}"/>
              </a:ext>
            </a:extLst>
          </p:cNvPr>
          <p:cNvPicPr>
            <a:picLocks noChangeAspect="1"/>
          </p:cNvPicPr>
          <p:nvPr/>
        </p:nvPicPr>
        <p:blipFill rotWithShape="1">
          <a:blip r:embed="rId6"/>
          <a:srcRect b="4005"/>
          <a:stretch/>
        </p:blipFill>
        <p:spPr>
          <a:xfrm>
            <a:off x="5728504" y="2853727"/>
            <a:ext cx="3476173" cy="2224643"/>
          </a:xfrm>
          <a:prstGeom prst="ellipse">
            <a:avLst/>
          </a:prstGeom>
          <a:ln>
            <a:noFill/>
          </a:ln>
          <a:effectLst>
            <a:softEdge rad="112500"/>
          </a:effectLst>
        </p:spPr>
      </p:pic>
      <p:sp>
        <p:nvSpPr>
          <p:cNvPr id="11" name="矩形 1">
            <a:extLst>
              <a:ext uri="{FF2B5EF4-FFF2-40B4-BE49-F238E27FC236}">
                <a16:creationId xmlns:a16="http://schemas.microsoft.com/office/drawing/2014/main" id="{A1695E23-4776-D342-ABDA-C3635AB36CCF}"/>
              </a:ext>
            </a:extLst>
          </p:cNvPr>
          <p:cNvSpPr/>
          <p:nvPr/>
        </p:nvSpPr>
        <p:spPr>
          <a:xfrm>
            <a:off x="-16934" y="130725"/>
            <a:ext cx="9228667" cy="1073632"/>
          </a:xfrm>
          <a:prstGeom prst="rect">
            <a:avLst/>
          </a:prstGeom>
          <a:solidFill>
            <a:schemeClr val="bg1">
              <a:alpha val="64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dirty="0"/>
          </a:p>
        </p:txBody>
      </p:sp>
      <p:sp>
        <p:nvSpPr>
          <p:cNvPr id="7" name="Title 3">
            <a:extLst>
              <a:ext uri="{FF2B5EF4-FFF2-40B4-BE49-F238E27FC236}">
                <a16:creationId xmlns:a16="http://schemas.microsoft.com/office/drawing/2014/main" id="{2DE7BB37-D876-D046-8663-0B6ECEB0CFE3}"/>
              </a:ext>
            </a:extLst>
          </p:cNvPr>
          <p:cNvSpPr txBox="1">
            <a:spLocks/>
          </p:cNvSpPr>
          <p:nvPr/>
        </p:nvSpPr>
        <p:spPr>
          <a:xfrm>
            <a:off x="152400" y="437133"/>
            <a:ext cx="9144000" cy="1325563"/>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r>
              <a:rPr lang="zh-CN" altLang="en-US" dirty="0">
                <a:solidFill>
                  <a:schemeClr val="tx1"/>
                </a:solidFill>
              </a:rPr>
              <a:t>圣经的预言 </a:t>
            </a:r>
            <a:endParaRPr lang="en-CN" dirty="0">
              <a:solidFill>
                <a:schemeClr val="tx1"/>
              </a:solidFill>
            </a:endParaRPr>
          </a:p>
        </p:txBody>
      </p:sp>
      <p:sp>
        <p:nvSpPr>
          <p:cNvPr id="13" name="矩形 1">
            <a:extLst>
              <a:ext uri="{FF2B5EF4-FFF2-40B4-BE49-F238E27FC236}">
                <a16:creationId xmlns:a16="http://schemas.microsoft.com/office/drawing/2014/main" id="{E9006478-7D98-164C-A09A-9B18FDDD2CCD}"/>
              </a:ext>
            </a:extLst>
          </p:cNvPr>
          <p:cNvSpPr/>
          <p:nvPr/>
        </p:nvSpPr>
        <p:spPr>
          <a:xfrm>
            <a:off x="2853703" y="3404277"/>
            <a:ext cx="3409327" cy="176847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914400" indent="-914400">
              <a:buAutoNum type="arabicPeriod"/>
              <a:defRPr/>
            </a:pPr>
            <a:r>
              <a:rPr kumimoji="1" lang="zh-CN" altLang="en-US" sz="3200" dirty="0">
                <a:solidFill>
                  <a:schemeClr val="tx1"/>
                </a:solidFill>
                <a:latin typeface="Microsoft YaHei" panose="020B0503020204020204" pitchFamily="34" charset="-122"/>
                <a:ea typeface="Microsoft YaHei" panose="020B0503020204020204" pitchFamily="34" charset="-122"/>
              </a:rPr>
              <a:t>数量多</a:t>
            </a:r>
            <a:endParaRPr kumimoji="1" lang="en-US" altLang="zh-CN" sz="3200" dirty="0">
              <a:solidFill>
                <a:schemeClr val="tx1"/>
              </a:solidFill>
              <a:latin typeface="Microsoft YaHei" panose="020B0503020204020204" pitchFamily="34" charset="-122"/>
              <a:ea typeface="Microsoft YaHei" panose="020B0503020204020204" pitchFamily="34" charset="-122"/>
            </a:endParaRPr>
          </a:p>
          <a:p>
            <a:pPr marL="914400" indent="-914400">
              <a:buAutoNum type="arabicPeriod"/>
              <a:defRPr/>
            </a:pPr>
            <a:r>
              <a:rPr kumimoji="1" lang="zh-CN" altLang="en-CN" sz="3200" dirty="0">
                <a:solidFill>
                  <a:schemeClr val="tx1"/>
                </a:solidFill>
                <a:latin typeface="Microsoft YaHei" panose="020B0503020204020204" pitchFamily="34" charset="-122"/>
                <a:ea typeface="Microsoft YaHei" panose="020B0503020204020204" pitchFamily="34" charset="-122"/>
              </a:rPr>
              <a:t>时间</a:t>
            </a:r>
            <a:r>
              <a:rPr kumimoji="1" lang="zh-CN" altLang="en-US" sz="3200" dirty="0">
                <a:solidFill>
                  <a:schemeClr val="tx1"/>
                </a:solidFill>
                <a:latin typeface="Microsoft YaHei" panose="020B0503020204020204" pitchFamily="34" charset="-122"/>
                <a:ea typeface="Microsoft YaHei" panose="020B0503020204020204" pitchFamily="34" charset="-122"/>
              </a:rPr>
              <a:t>长远</a:t>
            </a:r>
            <a:endParaRPr kumimoji="1" lang="en-US" altLang="zh-CN" sz="3200" dirty="0">
              <a:solidFill>
                <a:schemeClr val="tx1"/>
              </a:solidFill>
              <a:latin typeface="Microsoft YaHei" panose="020B0503020204020204" pitchFamily="34" charset="-122"/>
              <a:ea typeface="Microsoft YaHei" panose="020B0503020204020204" pitchFamily="34" charset="-122"/>
            </a:endParaRPr>
          </a:p>
          <a:p>
            <a:pPr marL="914400" indent="-914400">
              <a:buAutoNum type="arabicPeriod"/>
              <a:defRPr/>
            </a:pPr>
            <a:r>
              <a:rPr kumimoji="1" lang="zh-CN" altLang="en-US" sz="3200" dirty="0">
                <a:solidFill>
                  <a:schemeClr val="tx1"/>
                </a:solidFill>
                <a:latin typeface="Microsoft YaHei" panose="020B0503020204020204" pitchFamily="34" charset="-122"/>
                <a:ea typeface="Microsoft YaHei" panose="020B0503020204020204" pitchFamily="34" charset="-122"/>
              </a:rPr>
              <a:t>描述具体</a:t>
            </a:r>
            <a:endParaRPr kumimoji="1" lang="en-US" altLang="zh-CN" sz="3200" dirty="0">
              <a:solidFill>
                <a:schemeClr val="tx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46268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4403E9D2-D9BE-4B1B-8AAE-9D11D8F0A200}"/>
              </a:ext>
            </a:extLst>
          </p:cNvPr>
          <p:cNvSpPr txBox="1"/>
          <p:nvPr/>
        </p:nvSpPr>
        <p:spPr>
          <a:xfrm>
            <a:off x="-96594" y="3266767"/>
            <a:ext cx="8701475" cy="3553665"/>
          </a:xfrm>
          <a:prstGeom prst="rect">
            <a:avLst/>
          </a:prstGeom>
          <a:noFill/>
        </p:spPr>
        <p:txBody>
          <a:bodyPr wrap="square">
            <a:spAutoFit/>
          </a:bodyPr>
          <a:lstStyle/>
          <a:p>
            <a:pPr lvl="2">
              <a:lnSpc>
                <a:spcPts val="3860"/>
              </a:lnSpc>
            </a:pP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比城市更复杂的细胞，是怎么来的？</a:t>
            </a:r>
            <a:endParaRPr lang="en-US" altLang="zh-CN" sz="2800" b="1" kern="0" dirty="0">
              <a:latin typeface="Microsoft YaHei" panose="020B0503020204020204" pitchFamily="34" charset="-122"/>
              <a:ea typeface="Microsoft YaHei" panose="020B0503020204020204" pitchFamily="34" charset="-122"/>
              <a:cs typeface="Times New Roman" panose="02020603050405020304" pitchFamily="18" charset="0"/>
            </a:endParaRPr>
          </a:p>
          <a:p>
            <a:pPr lvl="2">
              <a:lnSpc>
                <a:spcPts val="3860"/>
              </a:lnSpc>
            </a:pP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请</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把</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你</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认为正确的答案写在括号里</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lvl="2">
              <a:lnSpc>
                <a:spcPts val="3860"/>
              </a:lnSpc>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sym typeface="Wingdings" panose="05000000000000000000" pitchFamily="2" charset="2"/>
              </a:rPr>
              <a:t>（      ）</a:t>
            </a:r>
            <a:endParaRPr lang="en-US"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1143000" lvl="2" indent="-228600">
              <a:lnSpc>
                <a:spcPts val="3860"/>
              </a:lnSpc>
              <a:buFont typeface="+mj-lt"/>
              <a:buAutoNum type="alphaUcPeriod"/>
            </a:pPr>
            <a:r>
              <a:rPr lang="zh-CN" altLang="en-US" sz="2800" dirty="0">
                <a:latin typeface="Microsoft YaHei" panose="020B0503020204020204" pitchFamily="34" charset="-122"/>
                <a:ea typeface="Microsoft YaHei" panose="020B0503020204020204" pitchFamily="34" charset="-122"/>
                <a:cs typeface="Times New Roman" panose="02020603050405020304" pitchFamily="18" charset="0"/>
              </a:rPr>
              <a:t> 氨基酸演变来的</a:t>
            </a:r>
          </a:p>
          <a:p>
            <a:pPr marL="1143000" lvl="2" indent="-228600">
              <a:lnSpc>
                <a:spcPts val="3860"/>
              </a:lnSpc>
              <a:buFont typeface="+mj-lt"/>
              <a:buAutoNum type="alphaUcPeriod"/>
            </a:pPr>
            <a:r>
              <a:rPr lang="zh-CN" altLang="en-US" sz="2800" dirty="0">
                <a:latin typeface="Microsoft YaHei" panose="020B0503020204020204" pitchFamily="34" charset="-122"/>
                <a:ea typeface="Microsoft YaHei" panose="020B0503020204020204" pitchFamily="34" charset="-122"/>
                <a:cs typeface="Times New Roman" panose="02020603050405020304" pitchFamily="18" charset="0"/>
              </a:rPr>
              <a:t> 生命体自己设计的</a:t>
            </a:r>
          </a:p>
          <a:p>
            <a:pPr marL="1143000" lvl="2" indent="-228600">
              <a:lnSpc>
                <a:spcPts val="3860"/>
              </a:lnSpc>
              <a:buFont typeface="+mj-lt"/>
              <a:buAutoNum type="alphaUcPeriod"/>
            </a:pPr>
            <a:r>
              <a:rPr lang="zh-CN" altLang="en-US" sz="2800" dirty="0">
                <a:latin typeface="Microsoft YaHei" panose="020B0503020204020204" pitchFamily="34" charset="-122"/>
                <a:ea typeface="Microsoft YaHei" panose="020B0503020204020204" pitchFamily="34" charset="-122"/>
                <a:cs typeface="Times New Roman" panose="02020603050405020304" pitchFamily="18" charset="0"/>
              </a:rPr>
              <a:t> 创造者创造的</a:t>
            </a:r>
          </a:p>
          <a:p>
            <a:pPr lvl="2">
              <a:lnSpc>
                <a:spcPts val="3860"/>
              </a:lnSpc>
            </a:pPr>
            <a:endParaRPr lang="zh-CN" altLang="en-US" sz="2800" dirty="0">
              <a:latin typeface="Microsoft YaHei" panose="020B0503020204020204" pitchFamily="34" charset="-122"/>
              <a:ea typeface="Microsoft YaHei" panose="020B0503020204020204" pitchFamily="34" charset="-122"/>
            </a:endParaRPr>
          </a:p>
        </p:txBody>
      </p:sp>
      <p:sp>
        <p:nvSpPr>
          <p:cNvPr id="7" name="直线连接符 20">
            <a:extLst>
              <a:ext uri="{FF2B5EF4-FFF2-40B4-BE49-F238E27FC236}">
                <a16:creationId xmlns:a16="http://schemas.microsoft.com/office/drawing/2014/main" id="{E5B503B8-082B-6344-BBC6-CC8C5D39E1E4}"/>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C6A2E7B9-363A-3C48-9505-105F862784FC}"/>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C2746347-2BEA-2140-9827-BA9165C293C4}"/>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D4CF6606-C837-224E-8F2C-0C1DF2309119}"/>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2544B7DC-88DF-3C42-BAC4-4FD52FAB124F}"/>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56F1DCC2-2D96-D546-97D5-7A1F9BEA4471}"/>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13" name="文本框 12">
            <a:extLst>
              <a:ext uri="{FF2B5EF4-FFF2-40B4-BE49-F238E27FC236}">
                <a16:creationId xmlns:a16="http://schemas.microsoft.com/office/drawing/2014/main" id="{14D2EC05-D04E-484F-8B52-DC1F8CD6DADF}"/>
              </a:ext>
            </a:extLst>
          </p:cNvPr>
          <p:cNvSpPr txBox="1"/>
          <p:nvPr/>
        </p:nvSpPr>
        <p:spPr>
          <a:xfrm>
            <a:off x="1387069" y="4301749"/>
            <a:ext cx="426720" cy="523220"/>
          </a:xfrm>
          <a:prstGeom prst="rect">
            <a:avLst/>
          </a:prstGeom>
          <a:noFill/>
        </p:spPr>
        <p:txBody>
          <a:bodyPr wrap="none" rtlCol="0">
            <a:spAutoFit/>
          </a:bodyPr>
          <a:lstStyle/>
          <a:p>
            <a:r>
              <a:rPr lang="en-US" altLang="zh-CN" sz="2800" b="1" kern="0" dirty="0">
                <a:latin typeface="Microsoft YaHei" panose="020B0503020204020204" pitchFamily="34" charset="-122"/>
                <a:ea typeface="Microsoft YaHei" panose="020B0503020204020204" pitchFamily="34" charset="-122"/>
                <a:cs typeface="Times New Roman" panose="02020603050405020304" pitchFamily="18" charset="0"/>
                <a:sym typeface="Wingdings" panose="05000000000000000000" pitchFamily="2" charset="2"/>
              </a:rPr>
              <a:t>C</a:t>
            </a:r>
            <a:endParaRPr kumimoji="1" lang="zh-CN" altLang="en-US" sz="2800" b="1" dirty="0"/>
          </a:p>
        </p:txBody>
      </p:sp>
      <p:pic>
        <p:nvPicPr>
          <p:cNvPr id="15" name="图片 2">
            <a:extLst>
              <a:ext uri="{FF2B5EF4-FFF2-40B4-BE49-F238E27FC236}">
                <a16:creationId xmlns:a16="http://schemas.microsoft.com/office/drawing/2014/main" id="{D4853D72-8144-504B-A532-972801BD9C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9369" t="13251" r="17516" b="9052"/>
          <a:stretch>
            <a:fillRect/>
          </a:stretch>
        </p:blipFill>
        <p:spPr bwMode="auto">
          <a:xfrm>
            <a:off x="5892088" y="114261"/>
            <a:ext cx="3029174" cy="3070262"/>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9242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4D8AA688-F047-434F-9284-AF685D53220A}"/>
              </a:ext>
            </a:extLst>
          </p:cNvPr>
          <p:cNvSpPr txBox="1"/>
          <p:nvPr/>
        </p:nvSpPr>
        <p:spPr>
          <a:xfrm>
            <a:off x="269632" y="1639037"/>
            <a:ext cx="8576920" cy="5054076"/>
          </a:xfrm>
          <a:prstGeom prst="rect">
            <a:avLst/>
          </a:prstGeom>
          <a:noFill/>
        </p:spPr>
        <p:txBody>
          <a:bodyPr wrap="square">
            <a:spAutoFit/>
          </a:bodyPr>
          <a:lstStyle/>
          <a:p>
            <a:pPr>
              <a:lnSpc>
                <a:spcPts val="3860"/>
              </a:lnSpc>
            </a:pPr>
            <a:r>
              <a:rPr lang="zh-CN" altLang="zh-CN" sz="2800" dirty="0">
                <a:effectLst/>
                <a:latin typeface="Microsoft YaHei" panose="020B0503020204020204" pitchFamily="34" charset="-122"/>
                <a:ea typeface="Microsoft YaHei" panose="020B0503020204020204" pitchFamily="34" charset="-122"/>
              </a:rPr>
              <a:t>一、请问下面的陈述哪个对，哪个错？</a:t>
            </a:r>
            <a:endParaRPr lang="en-US" altLang="zh-CN" sz="2800" dirty="0">
              <a:effectLst/>
              <a:latin typeface="Microsoft YaHei" panose="020B0503020204020204" pitchFamily="34" charset="-122"/>
              <a:ea typeface="Microsoft YaHei" panose="020B0503020204020204" pitchFamily="34" charset="-122"/>
            </a:endParaRPr>
          </a:p>
          <a:p>
            <a:pPr>
              <a:lnSpc>
                <a:spcPts val="3860"/>
              </a:lnSpc>
            </a:pPr>
            <a:endParaRPr lang="zh-CN" altLang="zh-CN" sz="2800" dirty="0">
              <a:effectLst/>
              <a:latin typeface="Microsoft YaHei" panose="020B0503020204020204" pitchFamily="34" charset="-122"/>
              <a:ea typeface="Microsoft YaHei" panose="020B0503020204020204" pitchFamily="34" charset="-122"/>
            </a:endParaRPr>
          </a:p>
          <a:p>
            <a:pPr>
              <a:lnSpc>
                <a:spcPts val="3860"/>
              </a:lnSpc>
            </a:pPr>
            <a:r>
              <a:rPr lang="zh-CN" altLang="zh-CN" sz="2800" dirty="0">
                <a:effectLst/>
                <a:latin typeface="Microsoft YaHei" panose="020B0503020204020204" pitchFamily="34" charset="-122"/>
                <a:ea typeface="Microsoft YaHei" panose="020B0503020204020204" pitchFamily="34" charset="-122"/>
              </a:rPr>
              <a:t>（</a:t>
            </a:r>
            <a:r>
              <a:rPr lang="en-US" altLang="zh-CN" sz="2800" dirty="0">
                <a:effectLst/>
                <a:latin typeface="Microsoft YaHei" panose="020B0503020204020204" pitchFamily="34" charset="-122"/>
                <a:ea typeface="Microsoft YaHei" panose="020B0503020204020204" pitchFamily="34" charset="-122"/>
              </a:rPr>
              <a:t> </a:t>
            </a:r>
            <a:r>
              <a:rPr lang="zh-CN" altLang="en-US" sz="2800" dirty="0">
                <a:effectLst/>
                <a:latin typeface="Microsoft YaHei" panose="020B0503020204020204" pitchFamily="34" charset="-122"/>
                <a:ea typeface="Microsoft YaHei" panose="020B0503020204020204" pitchFamily="34" charset="-122"/>
              </a:rPr>
              <a:t> </a:t>
            </a:r>
            <a:r>
              <a:rPr lang="en-US" altLang="zh-CN" sz="2800" dirty="0">
                <a:effectLst/>
                <a:latin typeface="Microsoft YaHei" panose="020B0503020204020204" pitchFamily="34" charset="-122"/>
                <a:ea typeface="Microsoft YaHei" panose="020B0503020204020204" pitchFamily="34" charset="-122"/>
              </a:rPr>
              <a:t> </a:t>
            </a:r>
            <a:r>
              <a:rPr lang="zh-CN" altLang="zh-CN" sz="2800" dirty="0">
                <a:effectLst/>
                <a:latin typeface="Microsoft YaHei" panose="020B0503020204020204" pitchFamily="34" charset="-122"/>
                <a:ea typeface="Microsoft YaHei" panose="020B0503020204020204" pitchFamily="34" charset="-122"/>
              </a:rPr>
              <a:t>）</a:t>
            </a:r>
            <a:r>
              <a:rPr lang="en-US" altLang="zh-CN" sz="2800" dirty="0">
                <a:effectLst/>
                <a:latin typeface="Microsoft YaHei" panose="020B0503020204020204" pitchFamily="34" charset="-122"/>
                <a:ea typeface="Microsoft YaHei" panose="020B0503020204020204" pitchFamily="34" charset="-122"/>
              </a:rPr>
              <a:t>1</a:t>
            </a:r>
            <a:r>
              <a:rPr lang="zh-CN" altLang="zh-CN" sz="2800" dirty="0">
                <a:effectLst/>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神希望我们单凭盲目的信心去相信他是神，不要考虑有没有证据。 </a:t>
            </a:r>
            <a:endParaRPr lang="zh-CN" altLang="zh-CN" sz="2800" dirty="0">
              <a:effectLst/>
              <a:latin typeface="Microsoft YaHei" panose="020B0503020204020204" pitchFamily="34" charset="-122"/>
              <a:ea typeface="Microsoft YaHei" panose="020B0503020204020204" pitchFamily="34" charset="-122"/>
            </a:endParaRPr>
          </a:p>
          <a:p>
            <a:pPr>
              <a:lnSpc>
                <a:spcPts val="3860"/>
              </a:lnSpc>
            </a:pPr>
            <a:r>
              <a:rPr lang="zh-CN" altLang="zh-CN" sz="2800" dirty="0">
                <a:effectLst/>
                <a:latin typeface="Microsoft YaHei" panose="020B0503020204020204" pitchFamily="34" charset="-122"/>
                <a:ea typeface="Microsoft YaHei" panose="020B0503020204020204" pitchFamily="34" charset="-122"/>
              </a:rPr>
              <a:t>（</a:t>
            </a:r>
            <a:r>
              <a:rPr lang="en-US" altLang="zh-CN" sz="2800" dirty="0">
                <a:effectLst/>
                <a:latin typeface="Microsoft YaHei" panose="020B0503020204020204" pitchFamily="34" charset="-122"/>
                <a:ea typeface="Microsoft YaHei" panose="020B0503020204020204" pitchFamily="34" charset="-122"/>
              </a:rPr>
              <a:t> </a:t>
            </a:r>
            <a:r>
              <a:rPr lang="zh-CN" altLang="en-US" sz="2800" dirty="0">
                <a:effectLst/>
                <a:latin typeface="Microsoft YaHei" panose="020B0503020204020204" pitchFamily="34" charset="-122"/>
                <a:ea typeface="Microsoft YaHei" panose="020B0503020204020204" pitchFamily="34" charset="-122"/>
              </a:rPr>
              <a:t> </a:t>
            </a:r>
            <a:r>
              <a:rPr lang="en-US" altLang="zh-CN" sz="2800" dirty="0">
                <a:effectLst/>
                <a:latin typeface="Microsoft YaHei" panose="020B0503020204020204" pitchFamily="34" charset="-122"/>
                <a:ea typeface="Microsoft YaHei" panose="020B0503020204020204" pitchFamily="34" charset="-122"/>
              </a:rPr>
              <a:t> </a:t>
            </a:r>
            <a:r>
              <a:rPr lang="zh-CN" altLang="zh-CN" sz="2800" dirty="0">
                <a:effectLst/>
                <a:latin typeface="Microsoft YaHei" panose="020B0503020204020204" pitchFamily="34" charset="-122"/>
                <a:ea typeface="Microsoft YaHei" panose="020B0503020204020204" pitchFamily="34" charset="-122"/>
              </a:rPr>
              <a:t>）</a:t>
            </a:r>
            <a:r>
              <a:rPr lang="en-US" altLang="zh-CN" sz="2800" dirty="0">
                <a:latin typeface="Microsoft YaHei" panose="020B0503020204020204" pitchFamily="34" charset="-122"/>
                <a:ea typeface="Microsoft YaHei" panose="020B0503020204020204" pitchFamily="34" charset="-122"/>
              </a:rPr>
              <a:t>2</a:t>
            </a:r>
            <a:r>
              <a:rPr lang="zh-CN" altLang="en-US" sz="2800" dirty="0">
                <a:latin typeface="Microsoft YaHei" panose="020B0503020204020204" pitchFamily="34" charset="-122"/>
                <a:ea typeface="Microsoft YaHei" panose="020B0503020204020204" pitchFamily="34" charset="-122"/>
              </a:rPr>
              <a:t>、神希望我们用理性和逻辑去辨明谁是真神</a:t>
            </a:r>
            <a:endParaRPr lang="zh-CN" altLang="zh-CN" sz="2800" dirty="0">
              <a:effectLst/>
              <a:latin typeface="Microsoft YaHei" panose="020B0503020204020204" pitchFamily="34" charset="-122"/>
              <a:ea typeface="Microsoft YaHei" panose="020B0503020204020204" pitchFamily="34" charset="-122"/>
            </a:endParaRPr>
          </a:p>
          <a:p>
            <a:pPr>
              <a:lnSpc>
                <a:spcPts val="3860"/>
              </a:lnSpc>
            </a:pPr>
            <a:r>
              <a:rPr lang="zh-CN" altLang="zh-CN" sz="2800" dirty="0">
                <a:effectLst/>
                <a:latin typeface="Microsoft YaHei" panose="020B0503020204020204" pitchFamily="34" charset="-122"/>
                <a:ea typeface="Microsoft YaHei" panose="020B0503020204020204" pitchFamily="34" charset="-122"/>
              </a:rPr>
              <a:t>（</a:t>
            </a:r>
            <a:r>
              <a:rPr lang="en-US" altLang="zh-CN" sz="2800" dirty="0">
                <a:effectLst/>
                <a:latin typeface="Microsoft YaHei" panose="020B0503020204020204" pitchFamily="34" charset="-122"/>
                <a:ea typeface="Microsoft YaHei" panose="020B0503020204020204" pitchFamily="34" charset="-122"/>
              </a:rPr>
              <a:t> </a:t>
            </a:r>
            <a:r>
              <a:rPr lang="zh-CN" altLang="en-US" sz="2800" dirty="0">
                <a:effectLst/>
                <a:latin typeface="Microsoft YaHei" panose="020B0503020204020204" pitchFamily="34" charset="-122"/>
                <a:ea typeface="Microsoft YaHei" panose="020B0503020204020204" pitchFamily="34" charset="-122"/>
              </a:rPr>
              <a:t> </a:t>
            </a:r>
            <a:r>
              <a:rPr lang="en-US" altLang="zh-CN" sz="2800" dirty="0">
                <a:effectLst/>
                <a:latin typeface="Microsoft YaHei" panose="020B0503020204020204" pitchFamily="34" charset="-122"/>
                <a:ea typeface="Microsoft YaHei" panose="020B0503020204020204" pitchFamily="34" charset="-122"/>
              </a:rPr>
              <a:t> </a:t>
            </a:r>
            <a:r>
              <a:rPr lang="zh-CN" altLang="zh-CN" sz="2800" dirty="0">
                <a:effectLst/>
                <a:latin typeface="Microsoft YaHei" panose="020B0503020204020204" pitchFamily="34" charset="-122"/>
                <a:ea typeface="Microsoft YaHei" panose="020B0503020204020204" pitchFamily="34" charset="-122"/>
              </a:rPr>
              <a:t>）</a:t>
            </a:r>
            <a:r>
              <a:rPr lang="en-US" altLang="zh-CN" sz="2800" dirty="0">
                <a:effectLst/>
                <a:latin typeface="Microsoft YaHei" panose="020B0503020204020204" pitchFamily="34" charset="-122"/>
                <a:ea typeface="Microsoft YaHei" panose="020B0503020204020204" pitchFamily="34" charset="-122"/>
              </a:rPr>
              <a:t>3</a:t>
            </a:r>
            <a:r>
              <a:rPr lang="zh-CN" altLang="zh-CN" sz="2800" dirty="0">
                <a:effectLst/>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圣经的大部分体裁是教人如何过圣洁生活的讲章。 </a:t>
            </a:r>
            <a:endParaRPr lang="en-US" altLang="zh-CN" sz="2800" dirty="0">
              <a:latin typeface="Microsoft YaHei" panose="020B0503020204020204" pitchFamily="34" charset="-122"/>
              <a:ea typeface="Microsoft YaHei" panose="020B0503020204020204" pitchFamily="34" charset="-122"/>
            </a:endParaRPr>
          </a:p>
          <a:p>
            <a:pPr>
              <a:lnSpc>
                <a:spcPts val="3860"/>
              </a:lnSpc>
            </a:pPr>
            <a:r>
              <a:rPr lang="zh-CN" altLang="zh-CN" sz="2800" dirty="0">
                <a:effectLst/>
                <a:latin typeface="Microsoft YaHei" panose="020B0503020204020204" pitchFamily="34" charset="-122"/>
                <a:ea typeface="Microsoft YaHei" panose="020B0503020204020204" pitchFamily="34" charset="-122"/>
              </a:rPr>
              <a:t>（</a:t>
            </a:r>
            <a:r>
              <a:rPr lang="en-US" altLang="zh-CN" sz="2800" dirty="0">
                <a:effectLst/>
                <a:latin typeface="Microsoft YaHei" panose="020B0503020204020204" pitchFamily="34" charset="-122"/>
                <a:ea typeface="Microsoft YaHei" panose="020B0503020204020204" pitchFamily="34" charset="-122"/>
              </a:rPr>
              <a:t> </a:t>
            </a:r>
            <a:r>
              <a:rPr lang="zh-CN" altLang="en-US" sz="2800" dirty="0">
                <a:effectLst/>
                <a:latin typeface="Microsoft YaHei" panose="020B0503020204020204" pitchFamily="34" charset="-122"/>
                <a:ea typeface="Microsoft YaHei" panose="020B0503020204020204" pitchFamily="34" charset="-122"/>
              </a:rPr>
              <a:t> </a:t>
            </a:r>
            <a:r>
              <a:rPr lang="en-US" altLang="zh-CN" sz="2800" dirty="0">
                <a:effectLst/>
                <a:latin typeface="Microsoft YaHei" panose="020B0503020204020204" pitchFamily="34" charset="-122"/>
                <a:ea typeface="Microsoft YaHei" panose="020B0503020204020204" pitchFamily="34" charset="-122"/>
              </a:rPr>
              <a:t> </a:t>
            </a:r>
            <a:r>
              <a:rPr lang="zh-CN" altLang="zh-CN" sz="2800" dirty="0">
                <a:effectLst/>
                <a:latin typeface="Microsoft YaHei" panose="020B0503020204020204" pitchFamily="34" charset="-122"/>
                <a:ea typeface="Microsoft YaHei" panose="020B0503020204020204" pitchFamily="34" charset="-122"/>
              </a:rPr>
              <a:t>）</a:t>
            </a:r>
            <a:r>
              <a:rPr lang="en-US" altLang="zh-CN" sz="2800" dirty="0">
                <a:effectLst/>
                <a:latin typeface="Microsoft YaHei" panose="020B0503020204020204" pitchFamily="34" charset="-122"/>
                <a:ea typeface="Microsoft YaHei" panose="020B0503020204020204" pitchFamily="34" charset="-122"/>
              </a:rPr>
              <a:t>4</a:t>
            </a:r>
            <a:r>
              <a:rPr lang="zh-CN" altLang="zh-CN" sz="2800" dirty="0">
                <a:effectLst/>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预言是神留给我们辨明他是真神的方式。 </a:t>
            </a:r>
            <a:endParaRPr lang="zh-CN" altLang="zh-CN" sz="2800" dirty="0">
              <a:effectLst/>
              <a:latin typeface="Microsoft YaHei" panose="020B0503020204020204" pitchFamily="34" charset="-122"/>
              <a:ea typeface="Microsoft YaHei" panose="020B0503020204020204" pitchFamily="34" charset="-122"/>
            </a:endParaRPr>
          </a:p>
          <a:p>
            <a:pPr>
              <a:lnSpc>
                <a:spcPts val="3860"/>
              </a:lnSpc>
            </a:pPr>
            <a:r>
              <a:rPr lang="zh-CN" altLang="zh-CN" sz="2800" dirty="0">
                <a:effectLst/>
                <a:latin typeface="Microsoft YaHei" panose="020B0503020204020204" pitchFamily="34" charset="-122"/>
                <a:ea typeface="Microsoft YaHei" panose="020B0503020204020204" pitchFamily="34" charset="-122"/>
              </a:rPr>
              <a:t>（</a:t>
            </a:r>
            <a:r>
              <a:rPr lang="en-US" altLang="zh-CN" sz="2800" dirty="0">
                <a:effectLst/>
                <a:latin typeface="Microsoft YaHei" panose="020B0503020204020204" pitchFamily="34" charset="-122"/>
                <a:ea typeface="Microsoft YaHei" panose="020B0503020204020204" pitchFamily="34" charset="-122"/>
              </a:rPr>
              <a:t> </a:t>
            </a:r>
            <a:r>
              <a:rPr lang="zh-CN" altLang="en-US" sz="2800" dirty="0">
                <a:effectLst/>
                <a:latin typeface="Microsoft YaHei" panose="020B0503020204020204" pitchFamily="34" charset="-122"/>
                <a:ea typeface="Microsoft YaHei" panose="020B0503020204020204" pitchFamily="34" charset="-122"/>
              </a:rPr>
              <a:t> </a:t>
            </a:r>
            <a:r>
              <a:rPr lang="en-US" altLang="zh-CN" sz="2800" dirty="0">
                <a:effectLst/>
                <a:latin typeface="Microsoft YaHei" panose="020B0503020204020204" pitchFamily="34" charset="-122"/>
                <a:ea typeface="Microsoft YaHei" panose="020B0503020204020204" pitchFamily="34" charset="-122"/>
              </a:rPr>
              <a:t> </a:t>
            </a:r>
            <a:r>
              <a:rPr lang="zh-CN" altLang="zh-CN" sz="2800" dirty="0">
                <a:effectLst/>
                <a:latin typeface="Microsoft YaHei" panose="020B0503020204020204" pitchFamily="34" charset="-122"/>
                <a:ea typeface="Microsoft YaHei" panose="020B0503020204020204" pitchFamily="34" charset="-122"/>
              </a:rPr>
              <a:t>）</a:t>
            </a:r>
            <a:r>
              <a:rPr lang="en-US" altLang="zh-CN" sz="2800" dirty="0">
                <a:effectLst/>
                <a:latin typeface="Microsoft YaHei" panose="020B0503020204020204" pitchFamily="34" charset="-122"/>
                <a:ea typeface="Microsoft YaHei" panose="020B0503020204020204" pitchFamily="34" charset="-122"/>
              </a:rPr>
              <a:t>5</a:t>
            </a:r>
            <a:r>
              <a:rPr lang="zh-CN" altLang="zh-CN" sz="2800" dirty="0">
                <a:effectLst/>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人也通过一些方式可以预言未来，比如算卦、算命等。</a:t>
            </a:r>
          </a:p>
        </p:txBody>
      </p:sp>
      <p:pic>
        <p:nvPicPr>
          <p:cNvPr id="3" name="Picture 2">
            <a:extLst>
              <a:ext uri="{FF2B5EF4-FFF2-40B4-BE49-F238E27FC236}">
                <a16:creationId xmlns:a16="http://schemas.microsoft.com/office/drawing/2014/main" id="{49F0D4C4-EC24-7F4A-B8EB-ADC96F100523}"/>
              </a:ext>
            </a:extLst>
          </p:cNvPr>
          <p:cNvPicPr>
            <a:picLocks noChangeAspect="1"/>
          </p:cNvPicPr>
          <p:nvPr/>
        </p:nvPicPr>
        <p:blipFill>
          <a:blip r:embed="rId3"/>
          <a:stretch>
            <a:fillRect/>
          </a:stretch>
        </p:blipFill>
        <p:spPr>
          <a:xfrm>
            <a:off x="6604000" y="0"/>
            <a:ext cx="2540000" cy="2540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文本框 8">
            <a:extLst>
              <a:ext uri="{FF2B5EF4-FFF2-40B4-BE49-F238E27FC236}">
                <a16:creationId xmlns:a16="http://schemas.microsoft.com/office/drawing/2014/main" id="{B739CCC0-D937-E34C-9BC9-4C68A4DA5C80}"/>
              </a:ext>
            </a:extLst>
          </p:cNvPr>
          <p:cNvSpPr txBox="1"/>
          <p:nvPr/>
        </p:nvSpPr>
        <p:spPr>
          <a:xfrm>
            <a:off x="561168" y="3551834"/>
            <a:ext cx="617477" cy="769441"/>
          </a:xfrm>
          <a:prstGeom prst="rect">
            <a:avLst/>
          </a:prstGeom>
          <a:noFill/>
        </p:spPr>
        <p:txBody>
          <a:bodyPr wrap="none" rtlCol="0">
            <a:spAutoFit/>
          </a:bodyPr>
          <a:lstStyle/>
          <a:p>
            <a:r>
              <a:rPr lang="zh-CN" altLang="en-US" sz="4400" b="1" dirty="0">
                <a:solidFill>
                  <a:srgbClr val="002060"/>
                </a:solidFill>
                <a:sym typeface="Wingdings 2" panose="05020102010507070707" pitchFamily="18" charset="2"/>
              </a:rPr>
              <a:t></a:t>
            </a:r>
            <a:endParaRPr lang="zh-CN" altLang="en-US" sz="4400" b="1" dirty="0">
              <a:solidFill>
                <a:srgbClr val="002060"/>
              </a:solidFill>
            </a:endParaRPr>
          </a:p>
        </p:txBody>
      </p:sp>
      <p:sp>
        <p:nvSpPr>
          <p:cNvPr id="10" name="文本框 9">
            <a:extLst>
              <a:ext uri="{FF2B5EF4-FFF2-40B4-BE49-F238E27FC236}">
                <a16:creationId xmlns:a16="http://schemas.microsoft.com/office/drawing/2014/main" id="{A5EEA649-7786-7C4B-B5CF-E43FAB2C8EA5}"/>
              </a:ext>
            </a:extLst>
          </p:cNvPr>
          <p:cNvSpPr txBox="1"/>
          <p:nvPr/>
        </p:nvSpPr>
        <p:spPr>
          <a:xfrm>
            <a:off x="595632" y="2544302"/>
            <a:ext cx="548548" cy="769441"/>
          </a:xfrm>
          <a:prstGeom prst="rect">
            <a:avLst/>
          </a:prstGeom>
          <a:noFill/>
        </p:spPr>
        <p:txBody>
          <a:bodyPr wrap="none" rtlCol="0">
            <a:spAutoFit/>
          </a:bodyPr>
          <a:lstStyle/>
          <a:p>
            <a:r>
              <a:rPr lang="zh-CN" altLang="en-US" sz="4400" b="1" dirty="0">
                <a:solidFill>
                  <a:srgbClr val="002060"/>
                </a:solidFill>
                <a:sym typeface="Wingdings 2" panose="05020102010507070707" pitchFamily="18" charset="2"/>
              </a:rPr>
              <a:t></a:t>
            </a:r>
            <a:endParaRPr lang="zh-CN" altLang="en-US" sz="4400" b="1" dirty="0">
              <a:solidFill>
                <a:srgbClr val="002060"/>
              </a:solidFill>
            </a:endParaRPr>
          </a:p>
        </p:txBody>
      </p:sp>
      <p:sp>
        <p:nvSpPr>
          <p:cNvPr id="16" name="文本框 15">
            <a:extLst>
              <a:ext uri="{FF2B5EF4-FFF2-40B4-BE49-F238E27FC236}">
                <a16:creationId xmlns:a16="http://schemas.microsoft.com/office/drawing/2014/main" id="{0834852A-F895-5646-8DF5-9F0F65B0E74A}"/>
              </a:ext>
            </a:extLst>
          </p:cNvPr>
          <p:cNvSpPr txBox="1"/>
          <p:nvPr/>
        </p:nvSpPr>
        <p:spPr>
          <a:xfrm>
            <a:off x="595632" y="4068302"/>
            <a:ext cx="548548" cy="769441"/>
          </a:xfrm>
          <a:prstGeom prst="rect">
            <a:avLst/>
          </a:prstGeom>
          <a:noFill/>
        </p:spPr>
        <p:txBody>
          <a:bodyPr wrap="none" rtlCol="0">
            <a:spAutoFit/>
          </a:bodyPr>
          <a:lstStyle/>
          <a:p>
            <a:r>
              <a:rPr lang="zh-CN" altLang="en-US" sz="4400" b="1" dirty="0">
                <a:solidFill>
                  <a:srgbClr val="002060"/>
                </a:solidFill>
                <a:sym typeface="Wingdings 2" panose="05020102010507070707" pitchFamily="18" charset="2"/>
              </a:rPr>
              <a:t></a:t>
            </a:r>
            <a:endParaRPr lang="zh-CN" altLang="en-US" sz="4400" b="1" dirty="0">
              <a:solidFill>
                <a:srgbClr val="002060"/>
              </a:solidFill>
            </a:endParaRPr>
          </a:p>
        </p:txBody>
      </p:sp>
      <p:sp>
        <p:nvSpPr>
          <p:cNvPr id="17" name="文本框 16">
            <a:extLst>
              <a:ext uri="{FF2B5EF4-FFF2-40B4-BE49-F238E27FC236}">
                <a16:creationId xmlns:a16="http://schemas.microsoft.com/office/drawing/2014/main" id="{B3A907A7-30D7-E94F-AE58-B7B094CE7CF4}"/>
              </a:ext>
            </a:extLst>
          </p:cNvPr>
          <p:cNvSpPr txBox="1"/>
          <p:nvPr/>
        </p:nvSpPr>
        <p:spPr>
          <a:xfrm>
            <a:off x="561168" y="5040665"/>
            <a:ext cx="617477" cy="769441"/>
          </a:xfrm>
          <a:prstGeom prst="rect">
            <a:avLst/>
          </a:prstGeom>
          <a:noFill/>
        </p:spPr>
        <p:txBody>
          <a:bodyPr wrap="none" rtlCol="0">
            <a:spAutoFit/>
          </a:bodyPr>
          <a:lstStyle/>
          <a:p>
            <a:r>
              <a:rPr lang="zh-CN" altLang="en-US" sz="4400" b="1" dirty="0">
                <a:solidFill>
                  <a:srgbClr val="002060"/>
                </a:solidFill>
                <a:sym typeface="Wingdings 2" panose="05020102010507070707" pitchFamily="18" charset="2"/>
              </a:rPr>
              <a:t></a:t>
            </a:r>
            <a:endParaRPr lang="zh-CN" altLang="en-US" sz="4400" b="1" dirty="0">
              <a:solidFill>
                <a:srgbClr val="002060"/>
              </a:solidFill>
            </a:endParaRPr>
          </a:p>
        </p:txBody>
      </p:sp>
      <p:sp>
        <p:nvSpPr>
          <p:cNvPr id="18" name="文本框 17">
            <a:extLst>
              <a:ext uri="{FF2B5EF4-FFF2-40B4-BE49-F238E27FC236}">
                <a16:creationId xmlns:a16="http://schemas.microsoft.com/office/drawing/2014/main" id="{B6E73556-1598-D64F-9491-31EA2FADB915}"/>
              </a:ext>
            </a:extLst>
          </p:cNvPr>
          <p:cNvSpPr txBox="1"/>
          <p:nvPr/>
        </p:nvSpPr>
        <p:spPr>
          <a:xfrm>
            <a:off x="595632" y="5568856"/>
            <a:ext cx="548548" cy="769441"/>
          </a:xfrm>
          <a:prstGeom prst="rect">
            <a:avLst/>
          </a:prstGeom>
          <a:noFill/>
        </p:spPr>
        <p:txBody>
          <a:bodyPr wrap="none" rtlCol="0">
            <a:spAutoFit/>
          </a:bodyPr>
          <a:lstStyle/>
          <a:p>
            <a:r>
              <a:rPr lang="zh-CN" altLang="en-US" sz="4400" b="1" dirty="0">
                <a:solidFill>
                  <a:srgbClr val="002060"/>
                </a:solidFill>
                <a:sym typeface="Wingdings 2" panose="05020102010507070707" pitchFamily="18" charset="2"/>
              </a:rPr>
              <a:t></a:t>
            </a:r>
            <a:endParaRPr lang="zh-CN" altLang="en-US" sz="4400" b="1" dirty="0">
              <a:solidFill>
                <a:srgbClr val="002060"/>
              </a:solidFill>
            </a:endParaRPr>
          </a:p>
        </p:txBody>
      </p:sp>
    </p:spTree>
    <p:extLst>
      <p:ext uri="{BB962C8B-B14F-4D97-AF65-F5344CB8AC3E}">
        <p14:creationId xmlns:p14="http://schemas.microsoft.com/office/powerpoint/2010/main" val="96866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6" grpId="0"/>
      <p:bldP spid="17"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线连接符 20">
            <a:extLst>
              <a:ext uri="{FF2B5EF4-FFF2-40B4-BE49-F238E27FC236}">
                <a16:creationId xmlns:a16="http://schemas.microsoft.com/office/drawing/2014/main" id="{1C4EB2B4-9D2E-E547-A095-8FBF56D2C8AC}"/>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5" name="直线连接符 21">
            <a:extLst>
              <a:ext uri="{FF2B5EF4-FFF2-40B4-BE49-F238E27FC236}">
                <a16:creationId xmlns:a16="http://schemas.microsoft.com/office/drawing/2014/main" id="{857F158C-934F-424C-B3E5-41D7D340B140}"/>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22">
            <a:extLst>
              <a:ext uri="{FF2B5EF4-FFF2-40B4-BE49-F238E27FC236}">
                <a16:creationId xmlns:a16="http://schemas.microsoft.com/office/drawing/2014/main" id="{60873AAF-8E63-A144-AB53-41862F5561E2}"/>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7" name="直线连接符 23">
            <a:extLst>
              <a:ext uri="{FF2B5EF4-FFF2-40B4-BE49-F238E27FC236}">
                <a16:creationId xmlns:a16="http://schemas.microsoft.com/office/drawing/2014/main" id="{625F1C4A-E320-984A-A179-DD45D0C04DBD}"/>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8" name="图片 24" descr="图片 24">
            <a:extLst>
              <a:ext uri="{FF2B5EF4-FFF2-40B4-BE49-F238E27FC236}">
                <a16:creationId xmlns:a16="http://schemas.microsoft.com/office/drawing/2014/main" id="{F72D5500-E829-C246-9000-80F67E35D4F3}"/>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9" name="图片 25" descr="图片 25">
            <a:extLst>
              <a:ext uri="{FF2B5EF4-FFF2-40B4-BE49-F238E27FC236}">
                <a16:creationId xmlns:a16="http://schemas.microsoft.com/office/drawing/2014/main" id="{E2BB47B4-C45C-D142-8932-6A61EDF071E1}"/>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2" name="标题 1">
            <a:extLst>
              <a:ext uri="{FF2B5EF4-FFF2-40B4-BE49-F238E27FC236}">
                <a16:creationId xmlns:a16="http://schemas.microsoft.com/office/drawing/2014/main" id="{E0295FE2-F442-4745-9D2A-AA763FADE9FD}"/>
              </a:ext>
            </a:extLst>
          </p:cNvPr>
          <p:cNvSpPr>
            <a:spLocks noGrp="1"/>
          </p:cNvSpPr>
          <p:nvPr>
            <p:ph type="title"/>
          </p:nvPr>
        </p:nvSpPr>
        <p:spPr/>
        <p:txBody>
          <a:bodyPr/>
          <a:lstStyle/>
          <a:p>
            <a:r>
              <a:rPr lang="zh-CN" altLang="en-US" dirty="0"/>
              <a:t>任务一：阅读材料</a:t>
            </a:r>
          </a:p>
        </p:txBody>
      </p:sp>
      <p:sp>
        <p:nvSpPr>
          <p:cNvPr id="10" name="Rectangle 2">
            <a:extLst>
              <a:ext uri="{FF2B5EF4-FFF2-40B4-BE49-F238E27FC236}">
                <a16:creationId xmlns:a16="http://schemas.microsoft.com/office/drawing/2014/main" id="{F19D028A-64D4-9F4E-9B90-A4B162ED9F8C}"/>
              </a:ext>
            </a:extLst>
          </p:cNvPr>
          <p:cNvSpPr/>
          <p:nvPr/>
        </p:nvSpPr>
        <p:spPr>
          <a:xfrm>
            <a:off x="1235450" y="2093143"/>
            <a:ext cx="5784753" cy="593111"/>
          </a:xfrm>
          <a:prstGeom prst="rect">
            <a:avLst/>
          </a:prstGeom>
        </p:spPr>
        <p:txBody>
          <a:bodyPr wrap="square">
            <a:spAutoFit/>
          </a:bodyPr>
          <a:lstStyle/>
          <a:p>
            <a:pPr lvl="0" eaLnBrk="0" fontAlgn="base" hangingPunct="0">
              <a:lnSpc>
                <a:spcPts val="4240"/>
              </a:lnSpc>
              <a:spcBef>
                <a:spcPct val="0"/>
              </a:spcBef>
              <a:spcAft>
                <a:spcPct val="0"/>
              </a:spcAft>
              <a:defRPr/>
            </a:pPr>
            <a:r>
              <a:rPr lang="zh-CN" altLang="en-US" sz="3200" dirty="0">
                <a:solidFill>
                  <a:prstClr val="black"/>
                </a:solidFill>
                <a:latin typeface="Arial" panose="020B0604020202020204" pitchFamily="34" charset="0"/>
                <a:ea typeface="微软雅黑" panose="020B0503020204020204" pitchFamily="34" charset="-122"/>
              </a:rPr>
              <a:t>阅读材料一：占卜和算卦</a:t>
            </a:r>
            <a:endParaRPr lang="en-US" altLang="zh-CN" sz="3200" dirty="0">
              <a:solidFill>
                <a:prstClr val="black"/>
              </a:solidFill>
              <a:latin typeface="Arial" panose="020B0604020202020204" pitchFamily="34" charset="0"/>
              <a:ea typeface="微软雅黑" panose="020B0503020204020204" pitchFamily="34" charset="-122"/>
            </a:endParaRPr>
          </a:p>
        </p:txBody>
      </p:sp>
      <p:grpSp>
        <p:nvGrpSpPr>
          <p:cNvPr id="13" name="组合 6">
            <a:extLst>
              <a:ext uri="{FF2B5EF4-FFF2-40B4-BE49-F238E27FC236}">
                <a16:creationId xmlns:a16="http://schemas.microsoft.com/office/drawing/2014/main" id="{3B9F9B03-7334-EF40-A34D-CD5393482867}"/>
              </a:ext>
            </a:extLst>
          </p:cNvPr>
          <p:cNvGrpSpPr/>
          <p:nvPr/>
        </p:nvGrpSpPr>
        <p:grpSpPr>
          <a:xfrm>
            <a:off x="922046" y="2951204"/>
            <a:ext cx="7531099" cy="2311356"/>
            <a:chOff x="658462" y="1905040"/>
            <a:chExt cx="8604069" cy="3268897"/>
          </a:xfrm>
        </p:grpSpPr>
        <p:pic>
          <p:nvPicPr>
            <p:cNvPr id="15" name="Picture 14">
              <a:extLst>
                <a:ext uri="{FF2B5EF4-FFF2-40B4-BE49-F238E27FC236}">
                  <a16:creationId xmlns:a16="http://schemas.microsoft.com/office/drawing/2014/main" id="{B5D9D3C4-B652-7A46-9ED6-EA3EFEC76820}"/>
                </a:ext>
              </a:extLst>
            </p:cNvPr>
            <p:cNvPicPr>
              <a:picLocks noChangeAspect="1"/>
            </p:cNvPicPr>
            <p:nvPr/>
          </p:nvPicPr>
          <p:blipFill rotWithShape="1">
            <a:blip r:embed="rId4"/>
            <a:srcRect b="9673"/>
            <a:stretch/>
          </p:blipFill>
          <p:spPr>
            <a:xfrm>
              <a:off x="658462" y="1905040"/>
              <a:ext cx="4370726" cy="326889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图片 4">
              <a:extLst>
                <a:ext uri="{FF2B5EF4-FFF2-40B4-BE49-F238E27FC236}">
                  <a16:creationId xmlns:a16="http://schemas.microsoft.com/office/drawing/2014/main" id="{89A7508D-3C15-1C42-AEF4-1E9E0EEF4B01}"/>
                </a:ext>
              </a:extLst>
            </p:cNvPr>
            <p:cNvPicPr>
              <a:picLocks noChangeAspect="1"/>
            </p:cNvPicPr>
            <p:nvPr/>
          </p:nvPicPr>
          <p:blipFill rotWithShape="1">
            <a:blip r:embed="rId5"/>
            <a:srcRect l="17127" r="10872"/>
            <a:stretch/>
          </p:blipFill>
          <p:spPr>
            <a:xfrm>
              <a:off x="5085890" y="1910922"/>
              <a:ext cx="4176641" cy="326301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7" name="文本框 7">
            <a:extLst>
              <a:ext uri="{FF2B5EF4-FFF2-40B4-BE49-F238E27FC236}">
                <a16:creationId xmlns:a16="http://schemas.microsoft.com/office/drawing/2014/main" id="{84CAAB6F-F21D-364D-B3FC-AFB3A32E70BB}"/>
              </a:ext>
            </a:extLst>
          </p:cNvPr>
          <p:cNvSpPr txBox="1"/>
          <p:nvPr/>
        </p:nvSpPr>
        <p:spPr>
          <a:xfrm>
            <a:off x="4988541" y="5303567"/>
            <a:ext cx="3700927" cy="954107"/>
          </a:xfrm>
          <a:prstGeom prst="rect">
            <a:avLst/>
          </a:prstGeom>
          <a:noFill/>
        </p:spPr>
        <p:txBody>
          <a:bodyPr wrap="square" rtlCol="0">
            <a:spAutoFit/>
          </a:bodyPr>
          <a:lstStyle/>
          <a:p>
            <a:pPr algn="ctr"/>
            <a:r>
              <a:rPr kumimoji="1" lang="zh-CN" altLang="en-US" sz="2800" dirty="0">
                <a:latin typeface="Microsoft YaHei" panose="020B0503020204020204" pitchFamily="34" charset="-122"/>
                <a:ea typeface="Microsoft YaHei" panose="020B0503020204020204" pitchFamily="34" charset="-122"/>
              </a:rPr>
              <a:t>邪灵能够窥视人私下的活动</a:t>
            </a:r>
          </a:p>
        </p:txBody>
      </p:sp>
      <p:sp>
        <p:nvSpPr>
          <p:cNvPr id="18" name="文本框 9">
            <a:extLst>
              <a:ext uri="{FF2B5EF4-FFF2-40B4-BE49-F238E27FC236}">
                <a16:creationId xmlns:a16="http://schemas.microsoft.com/office/drawing/2014/main" id="{A16AA54F-319C-FB4C-A80F-30A5B0BFE00F}"/>
              </a:ext>
            </a:extLst>
          </p:cNvPr>
          <p:cNvSpPr txBox="1"/>
          <p:nvPr/>
        </p:nvSpPr>
        <p:spPr>
          <a:xfrm>
            <a:off x="715655" y="5317178"/>
            <a:ext cx="3853419" cy="523220"/>
          </a:xfrm>
          <a:prstGeom prst="rect">
            <a:avLst/>
          </a:prstGeom>
          <a:noFill/>
        </p:spPr>
        <p:txBody>
          <a:bodyPr wrap="square" rtlCol="0">
            <a:spAutoFit/>
          </a:bodyPr>
          <a:lstStyle/>
          <a:p>
            <a:pPr algn="ctr"/>
            <a:r>
              <a:rPr kumimoji="1" lang="zh-CN" altLang="en-US" sz="2800" dirty="0">
                <a:latin typeface="Microsoft YaHei" panose="020B0503020204020204" pitchFamily="34" charset="-122"/>
                <a:ea typeface="Microsoft YaHei" panose="020B0503020204020204" pitchFamily="34" charset="-122"/>
              </a:rPr>
              <a:t>灵媒不能预见未来</a:t>
            </a:r>
          </a:p>
        </p:txBody>
      </p:sp>
    </p:spTree>
    <p:extLst>
      <p:ext uri="{BB962C8B-B14F-4D97-AF65-F5344CB8AC3E}">
        <p14:creationId xmlns:p14="http://schemas.microsoft.com/office/powerpoint/2010/main" val="25614781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线连接符 20">
            <a:extLst>
              <a:ext uri="{FF2B5EF4-FFF2-40B4-BE49-F238E27FC236}">
                <a16:creationId xmlns:a16="http://schemas.microsoft.com/office/drawing/2014/main" id="{1C4EB2B4-9D2E-E547-A095-8FBF56D2C8AC}"/>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5" name="直线连接符 21">
            <a:extLst>
              <a:ext uri="{FF2B5EF4-FFF2-40B4-BE49-F238E27FC236}">
                <a16:creationId xmlns:a16="http://schemas.microsoft.com/office/drawing/2014/main" id="{857F158C-934F-424C-B3E5-41D7D340B140}"/>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22">
            <a:extLst>
              <a:ext uri="{FF2B5EF4-FFF2-40B4-BE49-F238E27FC236}">
                <a16:creationId xmlns:a16="http://schemas.microsoft.com/office/drawing/2014/main" id="{60873AAF-8E63-A144-AB53-41862F5561E2}"/>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7" name="直线连接符 23">
            <a:extLst>
              <a:ext uri="{FF2B5EF4-FFF2-40B4-BE49-F238E27FC236}">
                <a16:creationId xmlns:a16="http://schemas.microsoft.com/office/drawing/2014/main" id="{625F1C4A-E320-984A-A179-DD45D0C04DBD}"/>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8" name="图片 24" descr="图片 24">
            <a:extLst>
              <a:ext uri="{FF2B5EF4-FFF2-40B4-BE49-F238E27FC236}">
                <a16:creationId xmlns:a16="http://schemas.microsoft.com/office/drawing/2014/main" id="{F72D5500-E829-C246-9000-80F67E35D4F3}"/>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9" name="图片 25" descr="图片 25">
            <a:extLst>
              <a:ext uri="{FF2B5EF4-FFF2-40B4-BE49-F238E27FC236}">
                <a16:creationId xmlns:a16="http://schemas.microsoft.com/office/drawing/2014/main" id="{E2BB47B4-C45C-D142-8932-6A61EDF071E1}"/>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2" name="标题 1">
            <a:extLst>
              <a:ext uri="{FF2B5EF4-FFF2-40B4-BE49-F238E27FC236}">
                <a16:creationId xmlns:a16="http://schemas.microsoft.com/office/drawing/2014/main" id="{E0295FE2-F442-4745-9D2A-AA763FADE9FD}"/>
              </a:ext>
            </a:extLst>
          </p:cNvPr>
          <p:cNvSpPr>
            <a:spLocks noGrp="1"/>
          </p:cNvSpPr>
          <p:nvPr>
            <p:ph type="title"/>
          </p:nvPr>
        </p:nvSpPr>
        <p:spPr/>
        <p:txBody>
          <a:bodyPr/>
          <a:lstStyle/>
          <a:p>
            <a:r>
              <a:rPr lang="zh-CN" altLang="en-US" dirty="0"/>
              <a:t>任务一 ：完成习题一</a:t>
            </a:r>
          </a:p>
        </p:txBody>
      </p:sp>
      <p:sp>
        <p:nvSpPr>
          <p:cNvPr id="16" name="文本框 3">
            <a:extLst>
              <a:ext uri="{FF2B5EF4-FFF2-40B4-BE49-F238E27FC236}">
                <a16:creationId xmlns:a16="http://schemas.microsoft.com/office/drawing/2014/main" id="{BB1F103D-52F7-9A45-B522-09B235B13525}"/>
              </a:ext>
            </a:extLst>
          </p:cNvPr>
          <p:cNvSpPr txBox="1"/>
          <p:nvPr/>
        </p:nvSpPr>
        <p:spPr>
          <a:xfrm>
            <a:off x="-35393" y="2054499"/>
            <a:ext cx="8319923" cy="3553665"/>
          </a:xfrm>
          <a:prstGeom prst="rect">
            <a:avLst/>
          </a:prstGeom>
          <a:noFill/>
        </p:spPr>
        <p:txBody>
          <a:bodyPr wrap="square">
            <a:spAutoFit/>
          </a:bodyPr>
          <a:lstStyle/>
          <a:p>
            <a:pPr lvl="2">
              <a:lnSpc>
                <a:spcPts val="3860"/>
              </a:lnSpc>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一、占卜和算卦靠什么能力？请</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把正确的答案写在括号里，可以选择多个答案</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sym typeface="Wingdings" panose="05000000000000000000" pitchFamily="2" charset="2"/>
              </a:rPr>
              <a:t>（                 ）</a:t>
            </a:r>
            <a:endParaRPr lang="en-US"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1143000" lvl="2" indent="-228600">
              <a:lnSpc>
                <a:spcPts val="3860"/>
              </a:lnSpc>
              <a:buFont typeface="+mj-lt"/>
              <a:buAutoNum type="alphaUcPeriod"/>
            </a:pPr>
            <a:r>
              <a:rPr lang="zh-CN" altLang="en-US" sz="2800" dirty="0">
                <a:latin typeface="Microsoft YaHei" panose="020B0503020204020204" pitchFamily="34" charset="-122"/>
                <a:ea typeface="Microsoft YaHei" panose="020B0503020204020204" pitchFamily="34" charset="-122"/>
                <a:cs typeface="Times New Roman" panose="02020603050405020304" pitchFamily="18" charset="0"/>
              </a:rPr>
              <a:t> 魔鬼、邪灵	</a:t>
            </a:r>
            <a:endParaRPr lang="en-US" altLang="zh-CN" sz="2800" dirty="0">
              <a:latin typeface="Microsoft YaHei" panose="020B0503020204020204" pitchFamily="34" charset="-122"/>
              <a:ea typeface="Microsoft YaHei" panose="020B0503020204020204" pitchFamily="34" charset="-122"/>
              <a:cs typeface="Times New Roman" panose="02020603050405020304" pitchFamily="18" charset="0"/>
            </a:endParaRPr>
          </a:p>
          <a:p>
            <a:pPr marL="1143000" lvl="2" indent="-228600">
              <a:lnSpc>
                <a:spcPts val="3860"/>
              </a:lnSpc>
              <a:buFont typeface="+mj-lt"/>
              <a:buAutoNum type="alphaUcPeriod"/>
            </a:pPr>
            <a:r>
              <a:rPr lang="zh-CN" altLang="en-US" sz="2800" dirty="0">
                <a:latin typeface="Microsoft YaHei" panose="020B0503020204020204" pitchFamily="34" charset="-122"/>
                <a:ea typeface="Microsoft YaHei" panose="020B0503020204020204" pitchFamily="34" charset="-122"/>
                <a:cs typeface="Times New Roman" panose="02020603050405020304" pitchFamily="18" charset="0"/>
              </a:rPr>
              <a:t> 天使	</a:t>
            </a:r>
            <a:endParaRPr lang="en-US" altLang="zh-CN" sz="2800" dirty="0">
              <a:latin typeface="Microsoft YaHei" panose="020B0503020204020204" pitchFamily="34" charset="-122"/>
              <a:ea typeface="Microsoft YaHei" panose="020B0503020204020204" pitchFamily="34" charset="-122"/>
              <a:cs typeface="Times New Roman" panose="02020603050405020304" pitchFamily="18" charset="0"/>
            </a:endParaRPr>
          </a:p>
          <a:p>
            <a:pPr lvl="2">
              <a:lnSpc>
                <a:spcPts val="3860"/>
              </a:lnSpc>
            </a:pPr>
            <a:r>
              <a:rPr lang="en-US" altLang="zh-CN" sz="2800" dirty="0">
                <a:latin typeface="Microsoft YaHei" panose="020B0503020204020204" pitchFamily="34" charset="-122"/>
                <a:ea typeface="Microsoft YaHei" panose="020B0503020204020204" pitchFamily="34" charset="-122"/>
                <a:cs typeface="Times New Roman" panose="02020603050405020304" pitchFamily="18" charset="0"/>
              </a:rPr>
              <a:t>C.</a:t>
            </a:r>
            <a:r>
              <a:rPr lang="zh-CN" altLang="en-US" sz="2800" dirty="0">
                <a:latin typeface="Microsoft YaHei" panose="020B0503020204020204" pitchFamily="34" charset="-122"/>
                <a:ea typeface="Microsoft YaHei" panose="020B0503020204020204" pitchFamily="34" charset="-122"/>
                <a:cs typeface="Times New Roman" panose="02020603050405020304" pitchFamily="18" charset="0"/>
              </a:rPr>
              <a:t> 神	</a:t>
            </a:r>
            <a:endParaRPr lang="en-US" altLang="zh-CN" sz="2800" dirty="0">
              <a:latin typeface="Microsoft YaHei" panose="020B0503020204020204" pitchFamily="34" charset="-122"/>
              <a:ea typeface="Microsoft YaHei" panose="020B0503020204020204" pitchFamily="34" charset="-122"/>
              <a:cs typeface="Times New Roman" panose="02020603050405020304" pitchFamily="18" charset="0"/>
            </a:endParaRPr>
          </a:p>
          <a:p>
            <a:pPr lvl="2">
              <a:lnSpc>
                <a:spcPts val="3860"/>
              </a:lnSpc>
            </a:pPr>
            <a:r>
              <a:rPr lang="en-US" altLang="zh-CN" sz="2800" dirty="0">
                <a:latin typeface="Microsoft YaHei" panose="020B0503020204020204" pitchFamily="34" charset="-122"/>
                <a:ea typeface="Microsoft YaHei" panose="020B0503020204020204" pitchFamily="34" charset="-122"/>
                <a:cs typeface="Times New Roman" panose="02020603050405020304" pitchFamily="18" charset="0"/>
              </a:rPr>
              <a:t>D.</a:t>
            </a:r>
            <a:r>
              <a:rPr lang="zh-CN" altLang="en-US" sz="2800" dirty="0">
                <a:latin typeface="Microsoft YaHei" panose="020B0503020204020204" pitchFamily="34" charset="-122"/>
                <a:ea typeface="Microsoft YaHei" panose="020B0503020204020204" pitchFamily="34" charset="-122"/>
                <a:cs typeface="Times New Roman" panose="02020603050405020304" pitchFamily="18" charset="0"/>
              </a:rPr>
              <a:t> 概率</a:t>
            </a:r>
          </a:p>
          <a:p>
            <a:pPr lvl="2">
              <a:lnSpc>
                <a:spcPts val="3860"/>
              </a:lnSpc>
            </a:pPr>
            <a:endParaRPr lang="zh-CN" altLang="en-US" sz="2800" dirty="0">
              <a:latin typeface="Microsoft YaHei" panose="020B0503020204020204" pitchFamily="34" charset="-122"/>
              <a:ea typeface="Microsoft YaHei" panose="020B0503020204020204" pitchFamily="34" charset="-122"/>
            </a:endParaRPr>
          </a:p>
        </p:txBody>
      </p:sp>
      <p:sp>
        <p:nvSpPr>
          <p:cNvPr id="17" name="直线连接符 21">
            <a:extLst>
              <a:ext uri="{FF2B5EF4-FFF2-40B4-BE49-F238E27FC236}">
                <a16:creationId xmlns:a16="http://schemas.microsoft.com/office/drawing/2014/main" id="{0C0C8752-5764-084D-9C62-98F7BC867E15}"/>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8" name="文本框 12">
            <a:extLst>
              <a:ext uri="{FF2B5EF4-FFF2-40B4-BE49-F238E27FC236}">
                <a16:creationId xmlns:a16="http://schemas.microsoft.com/office/drawing/2014/main" id="{19D3F1CD-F3B1-6E42-9875-D55F87526E6F}"/>
              </a:ext>
            </a:extLst>
          </p:cNvPr>
          <p:cNvSpPr txBox="1"/>
          <p:nvPr/>
        </p:nvSpPr>
        <p:spPr>
          <a:xfrm>
            <a:off x="6811100" y="2576478"/>
            <a:ext cx="1152367" cy="523220"/>
          </a:xfrm>
          <a:prstGeom prst="rect">
            <a:avLst/>
          </a:prstGeom>
          <a:noFill/>
        </p:spPr>
        <p:txBody>
          <a:bodyPr wrap="square" rtlCol="0">
            <a:spAutoFit/>
          </a:bodyPr>
          <a:lstStyle/>
          <a:p>
            <a:r>
              <a:rPr lang="en-US" altLang="zh-CN" sz="2800" b="1" kern="0" dirty="0">
                <a:latin typeface="Microsoft YaHei" panose="020B0503020204020204" pitchFamily="34" charset="-122"/>
                <a:ea typeface="Microsoft YaHei" panose="020B0503020204020204" pitchFamily="34" charset="-122"/>
                <a:cs typeface="Times New Roman" panose="02020603050405020304" pitchFamily="18" charset="0"/>
                <a:sym typeface="Wingdings" panose="05000000000000000000" pitchFamily="2" charset="2"/>
              </a:rPr>
              <a:t>A</a:t>
            </a: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sym typeface="Wingdings" panose="05000000000000000000" pitchFamily="2" charset="2"/>
              </a:rPr>
              <a:t>、</a:t>
            </a:r>
            <a:r>
              <a:rPr lang="en-US" altLang="zh-CN" sz="2800" b="1" kern="0" dirty="0">
                <a:latin typeface="Microsoft YaHei" panose="020B0503020204020204" pitchFamily="34" charset="-122"/>
                <a:ea typeface="Microsoft YaHei" panose="020B0503020204020204" pitchFamily="34" charset="-122"/>
                <a:cs typeface="Times New Roman" panose="02020603050405020304" pitchFamily="18" charset="0"/>
                <a:sym typeface="Wingdings" panose="05000000000000000000" pitchFamily="2" charset="2"/>
              </a:rPr>
              <a:t>D</a:t>
            </a:r>
            <a:endParaRPr kumimoji="1" lang="zh-CN" altLang="en-US" sz="2800" b="1" dirty="0"/>
          </a:p>
        </p:txBody>
      </p:sp>
      <p:pic>
        <p:nvPicPr>
          <p:cNvPr id="23" name="Picture 22">
            <a:extLst>
              <a:ext uri="{FF2B5EF4-FFF2-40B4-BE49-F238E27FC236}">
                <a16:creationId xmlns:a16="http://schemas.microsoft.com/office/drawing/2014/main" id="{5BAECB28-86D8-2548-B9CD-511C7A565A19}"/>
              </a:ext>
            </a:extLst>
          </p:cNvPr>
          <p:cNvPicPr>
            <a:picLocks noChangeAspect="1"/>
          </p:cNvPicPr>
          <p:nvPr/>
        </p:nvPicPr>
        <p:blipFill rotWithShape="1">
          <a:blip r:embed="rId4"/>
          <a:srcRect b="9673"/>
          <a:stretch/>
        </p:blipFill>
        <p:spPr>
          <a:xfrm>
            <a:off x="4539357" y="3758302"/>
            <a:ext cx="3825675" cy="231135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122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线连接符 20">
            <a:extLst>
              <a:ext uri="{FF2B5EF4-FFF2-40B4-BE49-F238E27FC236}">
                <a16:creationId xmlns:a16="http://schemas.microsoft.com/office/drawing/2014/main" id="{1C4EB2B4-9D2E-E547-A095-8FBF56D2C8AC}"/>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5" name="直线连接符 21">
            <a:extLst>
              <a:ext uri="{FF2B5EF4-FFF2-40B4-BE49-F238E27FC236}">
                <a16:creationId xmlns:a16="http://schemas.microsoft.com/office/drawing/2014/main" id="{857F158C-934F-424C-B3E5-41D7D340B140}"/>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22">
            <a:extLst>
              <a:ext uri="{FF2B5EF4-FFF2-40B4-BE49-F238E27FC236}">
                <a16:creationId xmlns:a16="http://schemas.microsoft.com/office/drawing/2014/main" id="{60873AAF-8E63-A144-AB53-41862F5561E2}"/>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7" name="直线连接符 23">
            <a:extLst>
              <a:ext uri="{FF2B5EF4-FFF2-40B4-BE49-F238E27FC236}">
                <a16:creationId xmlns:a16="http://schemas.microsoft.com/office/drawing/2014/main" id="{625F1C4A-E320-984A-A179-DD45D0C04DBD}"/>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8" name="图片 24" descr="图片 24">
            <a:extLst>
              <a:ext uri="{FF2B5EF4-FFF2-40B4-BE49-F238E27FC236}">
                <a16:creationId xmlns:a16="http://schemas.microsoft.com/office/drawing/2014/main" id="{F72D5500-E829-C246-9000-80F67E35D4F3}"/>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9" name="图片 25" descr="图片 25">
            <a:extLst>
              <a:ext uri="{FF2B5EF4-FFF2-40B4-BE49-F238E27FC236}">
                <a16:creationId xmlns:a16="http://schemas.microsoft.com/office/drawing/2014/main" id="{E2BB47B4-C45C-D142-8932-6A61EDF071E1}"/>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2" name="标题 1">
            <a:extLst>
              <a:ext uri="{FF2B5EF4-FFF2-40B4-BE49-F238E27FC236}">
                <a16:creationId xmlns:a16="http://schemas.microsoft.com/office/drawing/2014/main" id="{E0295FE2-F442-4745-9D2A-AA763FADE9FD}"/>
              </a:ext>
            </a:extLst>
          </p:cNvPr>
          <p:cNvSpPr>
            <a:spLocks noGrp="1"/>
          </p:cNvSpPr>
          <p:nvPr>
            <p:ph type="title"/>
          </p:nvPr>
        </p:nvSpPr>
        <p:spPr/>
        <p:txBody>
          <a:bodyPr/>
          <a:lstStyle/>
          <a:p>
            <a:r>
              <a:rPr lang="zh-CN" altLang="en-US" dirty="0"/>
              <a:t>任务一 ：完成习题二</a:t>
            </a:r>
          </a:p>
        </p:txBody>
      </p:sp>
      <p:sp>
        <p:nvSpPr>
          <p:cNvPr id="10" name="Rectangle 2">
            <a:extLst>
              <a:ext uri="{FF2B5EF4-FFF2-40B4-BE49-F238E27FC236}">
                <a16:creationId xmlns:a16="http://schemas.microsoft.com/office/drawing/2014/main" id="{F19D028A-64D4-9F4E-9B90-A4B162ED9F8C}"/>
              </a:ext>
            </a:extLst>
          </p:cNvPr>
          <p:cNvSpPr/>
          <p:nvPr/>
        </p:nvSpPr>
        <p:spPr>
          <a:xfrm>
            <a:off x="924392" y="1791757"/>
            <a:ext cx="7671726" cy="1514132"/>
          </a:xfrm>
          <a:prstGeom prst="rect">
            <a:avLst/>
          </a:prstGeom>
        </p:spPr>
        <p:txBody>
          <a:bodyPr wrap="square">
            <a:spAutoFit/>
          </a:bodyPr>
          <a:lstStyle/>
          <a:p>
            <a:pPr eaLnBrk="0" fontAlgn="base" hangingPunct="0">
              <a:lnSpc>
                <a:spcPts val="3840"/>
              </a:lnSpc>
              <a:spcBef>
                <a:spcPct val="0"/>
              </a:spcBef>
              <a:spcAft>
                <a:spcPct val="0"/>
              </a:spcAft>
              <a:defRPr/>
            </a:pPr>
            <a:r>
              <a:rPr lang="zh-CN" altLang="en-US" sz="2800" dirty="0">
                <a:solidFill>
                  <a:prstClr val="black"/>
                </a:solidFill>
                <a:latin typeface="Arial" panose="020B0604020202020204" pitchFamily="34" charset="0"/>
                <a:ea typeface="微软雅黑" panose="020B0503020204020204" pitchFamily="34" charset="-122"/>
              </a:rPr>
              <a:t>二、巫婆和仙姑为什么会知道一些人不能知道的事情？</a:t>
            </a:r>
          </a:p>
          <a:p>
            <a:pPr eaLnBrk="0" fontAlgn="base" hangingPunct="0">
              <a:lnSpc>
                <a:spcPts val="3840"/>
              </a:lnSpc>
              <a:spcBef>
                <a:spcPct val="0"/>
              </a:spcBef>
              <a:spcAft>
                <a:spcPct val="0"/>
              </a:spcAft>
              <a:defRPr/>
            </a:pPr>
            <a:endParaRPr lang="en-US" altLang="zh-CN" sz="2800" dirty="0">
              <a:solidFill>
                <a:prstClr val="black"/>
              </a:solidFill>
              <a:latin typeface="Arial" panose="020B0604020202020204" pitchFamily="34" charset="0"/>
              <a:ea typeface="微软雅黑" panose="020B0503020204020204" pitchFamily="34" charset="-122"/>
            </a:endParaRPr>
          </a:p>
        </p:txBody>
      </p:sp>
      <p:sp>
        <p:nvSpPr>
          <p:cNvPr id="13" name="Rectangle 2">
            <a:extLst>
              <a:ext uri="{FF2B5EF4-FFF2-40B4-BE49-F238E27FC236}">
                <a16:creationId xmlns:a16="http://schemas.microsoft.com/office/drawing/2014/main" id="{A88072E2-C38F-C042-B535-6432A7F22B27}"/>
              </a:ext>
            </a:extLst>
          </p:cNvPr>
          <p:cNvSpPr/>
          <p:nvPr/>
        </p:nvSpPr>
        <p:spPr>
          <a:xfrm>
            <a:off x="1120412" y="2892427"/>
            <a:ext cx="7475706" cy="1026820"/>
          </a:xfrm>
          <a:prstGeom prst="rect">
            <a:avLst/>
          </a:prstGeom>
        </p:spPr>
        <p:txBody>
          <a:bodyPr wrap="square">
            <a:spAutoFit/>
          </a:bodyPr>
          <a:lstStyle/>
          <a:p>
            <a:pPr lvl="0" eaLnBrk="0" fontAlgn="base" hangingPunct="0">
              <a:lnSpc>
                <a:spcPts val="3840"/>
              </a:lnSpc>
              <a:spcBef>
                <a:spcPct val="0"/>
              </a:spcBef>
              <a:spcAft>
                <a:spcPct val="0"/>
              </a:spcAft>
              <a:defRPr/>
            </a:pPr>
            <a:r>
              <a:rPr lang="zh-CN" altLang="en-US" sz="2800" dirty="0">
                <a:solidFill>
                  <a:prstClr val="black"/>
                </a:solidFill>
                <a:latin typeface="Arial" panose="020B0604020202020204" pitchFamily="34" charset="0"/>
                <a:ea typeface="微软雅黑" panose="020B0503020204020204" pitchFamily="34" charset="-122"/>
              </a:rPr>
              <a:t>灵媒经常和邪灵接触，邪灵把人私密的事情和远方的事情告诉灵煤。</a:t>
            </a:r>
            <a:endParaRPr lang="en-US" altLang="zh-CN" sz="2800" dirty="0">
              <a:solidFill>
                <a:prstClr val="black"/>
              </a:solidFill>
              <a:latin typeface="Arial" panose="020B0604020202020204" pitchFamily="34" charset="0"/>
              <a:ea typeface="微软雅黑" panose="020B0503020204020204" pitchFamily="34" charset="-122"/>
            </a:endParaRPr>
          </a:p>
        </p:txBody>
      </p:sp>
      <p:cxnSp>
        <p:nvCxnSpPr>
          <p:cNvPr id="15" name="直线连接符 14">
            <a:extLst>
              <a:ext uri="{FF2B5EF4-FFF2-40B4-BE49-F238E27FC236}">
                <a16:creationId xmlns:a16="http://schemas.microsoft.com/office/drawing/2014/main" id="{043FDF3D-4469-4E49-8099-078BF9356147}"/>
              </a:ext>
            </a:extLst>
          </p:cNvPr>
          <p:cNvCxnSpPr>
            <a:cxnSpLocks/>
          </p:cNvCxnSpPr>
          <p:nvPr/>
        </p:nvCxnSpPr>
        <p:spPr>
          <a:xfrm>
            <a:off x="1041952" y="3944815"/>
            <a:ext cx="7202456" cy="0"/>
          </a:xfrm>
          <a:prstGeom prst="line">
            <a:avLst/>
          </a:prstGeom>
          <a:ln w="28575"/>
        </p:spPr>
        <p:style>
          <a:lnRef idx="1">
            <a:schemeClr val="dk1"/>
          </a:lnRef>
          <a:fillRef idx="0">
            <a:schemeClr val="dk1"/>
          </a:fillRef>
          <a:effectRef idx="0">
            <a:schemeClr val="dk1"/>
          </a:effectRef>
          <a:fontRef idx="minor">
            <a:schemeClr val="tx1"/>
          </a:fontRef>
        </p:style>
      </p:cxnSp>
      <p:pic>
        <p:nvPicPr>
          <p:cNvPr id="17" name="图片 4">
            <a:extLst>
              <a:ext uri="{FF2B5EF4-FFF2-40B4-BE49-F238E27FC236}">
                <a16:creationId xmlns:a16="http://schemas.microsoft.com/office/drawing/2014/main" id="{DBD517DB-373B-BA40-861A-C2C5CDF91DEF}"/>
              </a:ext>
            </a:extLst>
          </p:cNvPr>
          <p:cNvPicPr>
            <a:picLocks noChangeAspect="1"/>
          </p:cNvPicPr>
          <p:nvPr/>
        </p:nvPicPr>
        <p:blipFill rotWithShape="1">
          <a:blip r:embed="rId4"/>
          <a:srcRect l="17127" r="10872"/>
          <a:stretch/>
        </p:blipFill>
        <p:spPr>
          <a:xfrm>
            <a:off x="2744103" y="4172143"/>
            <a:ext cx="3655793" cy="230719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3497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963682-89D8-6546-A2C5-8F4EC7E340D5}"/>
              </a:ext>
            </a:extLst>
          </p:cNvPr>
          <p:cNvSpPr txBox="1"/>
          <p:nvPr/>
        </p:nvSpPr>
        <p:spPr>
          <a:xfrm>
            <a:off x="0" y="5257752"/>
            <a:ext cx="4778229" cy="584775"/>
          </a:xfrm>
          <a:prstGeom prst="rect">
            <a:avLst/>
          </a:prstGeom>
          <a:noFill/>
        </p:spPr>
        <p:txBody>
          <a:bodyPr wrap="square" rtlCol="0">
            <a:spAutoFit/>
          </a:bodyPr>
          <a:lstStyle/>
          <a:p>
            <a:pPr algn="ctr"/>
            <a:r>
              <a:rPr lang="en-CN" sz="3200" b="1" dirty="0">
                <a:latin typeface="Microsoft YaHei" panose="020B0503020204020204" pitchFamily="34" charset="-122"/>
                <a:ea typeface="Microsoft YaHei" panose="020B0503020204020204" pitchFamily="34" charset="-122"/>
              </a:rPr>
              <a:t>塔罗牌占卜</a:t>
            </a:r>
          </a:p>
        </p:txBody>
      </p:sp>
      <p:grpSp>
        <p:nvGrpSpPr>
          <p:cNvPr id="4" name="组合 5">
            <a:extLst>
              <a:ext uri="{FF2B5EF4-FFF2-40B4-BE49-F238E27FC236}">
                <a16:creationId xmlns:a16="http://schemas.microsoft.com/office/drawing/2014/main" id="{1B8EE464-78FA-B44C-931F-4C438319914D}"/>
              </a:ext>
            </a:extLst>
          </p:cNvPr>
          <p:cNvGrpSpPr/>
          <p:nvPr/>
        </p:nvGrpSpPr>
        <p:grpSpPr>
          <a:xfrm>
            <a:off x="0" y="1850535"/>
            <a:ext cx="9144000" cy="3168174"/>
            <a:chOff x="304912" y="2229861"/>
            <a:chExt cx="8049186" cy="2788847"/>
          </a:xfrm>
        </p:grpSpPr>
        <p:pic>
          <p:nvPicPr>
            <p:cNvPr id="5" name="Picture 4">
              <a:extLst>
                <a:ext uri="{FF2B5EF4-FFF2-40B4-BE49-F238E27FC236}">
                  <a16:creationId xmlns:a16="http://schemas.microsoft.com/office/drawing/2014/main" id="{D342F362-35FD-C649-A69D-333A38C8A31C}"/>
                </a:ext>
              </a:extLst>
            </p:cNvPr>
            <p:cNvPicPr>
              <a:picLocks noChangeAspect="1"/>
            </p:cNvPicPr>
            <p:nvPr/>
          </p:nvPicPr>
          <p:blipFill>
            <a:blip r:embed="rId3"/>
            <a:stretch>
              <a:fillRect/>
            </a:stretch>
          </p:blipFill>
          <p:spPr>
            <a:xfrm>
              <a:off x="304912" y="2229861"/>
              <a:ext cx="4206130" cy="278884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1D943E16-023A-CF45-8C50-F19C6F893811}"/>
                </a:ext>
              </a:extLst>
            </p:cNvPr>
            <p:cNvPicPr>
              <a:picLocks noChangeAspect="1"/>
            </p:cNvPicPr>
            <p:nvPr/>
          </p:nvPicPr>
          <p:blipFill rotWithShape="1">
            <a:blip r:embed="rId4"/>
            <a:srcRect b="6104"/>
            <a:stretch/>
          </p:blipFill>
          <p:spPr>
            <a:xfrm>
              <a:off x="4632960" y="2229861"/>
              <a:ext cx="3721138" cy="278884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7" name="TextBox 6">
            <a:extLst>
              <a:ext uri="{FF2B5EF4-FFF2-40B4-BE49-F238E27FC236}">
                <a16:creationId xmlns:a16="http://schemas.microsoft.com/office/drawing/2014/main" id="{AEF49071-9EDE-5A40-A329-0A64ABF747B3}"/>
              </a:ext>
            </a:extLst>
          </p:cNvPr>
          <p:cNvSpPr txBox="1"/>
          <p:nvPr/>
        </p:nvSpPr>
        <p:spPr>
          <a:xfrm>
            <a:off x="4916730" y="5257752"/>
            <a:ext cx="4227270" cy="584775"/>
          </a:xfrm>
          <a:prstGeom prst="rect">
            <a:avLst/>
          </a:prstGeom>
          <a:noFill/>
        </p:spPr>
        <p:txBody>
          <a:bodyPr wrap="square" rtlCol="0">
            <a:spAutoFit/>
          </a:bodyPr>
          <a:lstStyle/>
          <a:p>
            <a:pPr algn="ctr"/>
            <a:r>
              <a:rPr lang="en-CN" sz="3200" b="1" dirty="0">
                <a:latin typeface="Microsoft YaHei" panose="020B0503020204020204" pitchFamily="34" charset="-122"/>
                <a:ea typeface="Microsoft YaHei" panose="020B0503020204020204" pitchFamily="34" charset="-122"/>
              </a:rPr>
              <a:t>网络算命</a:t>
            </a:r>
          </a:p>
        </p:txBody>
      </p:sp>
      <p:sp>
        <p:nvSpPr>
          <p:cNvPr id="9" name="Title 1">
            <a:extLst>
              <a:ext uri="{FF2B5EF4-FFF2-40B4-BE49-F238E27FC236}">
                <a16:creationId xmlns:a16="http://schemas.microsoft.com/office/drawing/2014/main" id="{18686023-BDF1-0149-B954-64C583156542}"/>
              </a:ext>
            </a:extLst>
          </p:cNvPr>
          <p:cNvSpPr txBox="1">
            <a:spLocks/>
          </p:cNvSpPr>
          <p:nvPr/>
        </p:nvSpPr>
        <p:spPr>
          <a:xfrm>
            <a:off x="0" y="454068"/>
            <a:ext cx="9144000" cy="1325563"/>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r>
              <a:rPr lang="zh-CN" altLang="en-US" dirty="0"/>
              <a:t>占卜和算卦</a:t>
            </a:r>
            <a:endParaRPr lang="en-CN" dirty="0"/>
          </a:p>
        </p:txBody>
      </p:sp>
    </p:spTree>
    <p:extLst>
      <p:ext uri="{BB962C8B-B14F-4D97-AF65-F5344CB8AC3E}">
        <p14:creationId xmlns:p14="http://schemas.microsoft.com/office/powerpoint/2010/main" val="7150988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6EA0B-F219-884D-8F2C-E3DE62C12ED6}"/>
              </a:ext>
            </a:extLst>
          </p:cNvPr>
          <p:cNvSpPr>
            <a:spLocks noGrp="1"/>
          </p:cNvSpPr>
          <p:nvPr>
            <p:ph type="title"/>
          </p:nvPr>
        </p:nvSpPr>
        <p:spPr/>
        <p:txBody>
          <a:bodyPr/>
          <a:lstStyle/>
          <a:p>
            <a:r>
              <a:rPr lang="en-CN" dirty="0"/>
              <a:t>占卜和圣经的预言不同</a:t>
            </a:r>
          </a:p>
        </p:txBody>
      </p:sp>
      <p:pic>
        <p:nvPicPr>
          <p:cNvPr id="3" name="Picture 3">
            <a:extLst>
              <a:ext uri="{FF2B5EF4-FFF2-40B4-BE49-F238E27FC236}">
                <a16:creationId xmlns:a16="http://schemas.microsoft.com/office/drawing/2014/main" id="{8870ABE8-71F0-0B40-BAFC-CA56FBD4A339}"/>
              </a:ext>
            </a:extLst>
          </p:cNvPr>
          <p:cNvPicPr>
            <a:picLocks noChangeAspect="1"/>
          </p:cNvPicPr>
          <p:nvPr/>
        </p:nvPicPr>
        <p:blipFill>
          <a:blip r:embed="rId3"/>
          <a:stretch>
            <a:fillRect/>
          </a:stretch>
        </p:blipFill>
        <p:spPr>
          <a:xfrm>
            <a:off x="0" y="1958477"/>
            <a:ext cx="4419604" cy="294104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文本框 2">
            <a:extLst>
              <a:ext uri="{FF2B5EF4-FFF2-40B4-BE49-F238E27FC236}">
                <a16:creationId xmlns:a16="http://schemas.microsoft.com/office/drawing/2014/main" id="{DB0584B5-B672-314B-8584-3157B6A078C6}"/>
              </a:ext>
            </a:extLst>
          </p:cNvPr>
          <p:cNvSpPr txBox="1"/>
          <p:nvPr/>
        </p:nvSpPr>
        <p:spPr>
          <a:xfrm>
            <a:off x="4572000" y="5082595"/>
            <a:ext cx="4559936" cy="584775"/>
          </a:xfrm>
          <a:prstGeom prst="rect">
            <a:avLst/>
          </a:prstGeom>
          <a:noFill/>
        </p:spPr>
        <p:txBody>
          <a:bodyPr wrap="square" rtlCol="0">
            <a:spAutoFit/>
          </a:bodyPr>
          <a:lstStyle/>
          <a:p>
            <a:pPr algn="ctr"/>
            <a:r>
              <a:rPr kumimoji="1" lang="zh-CN" altLang="en-US" sz="3200" b="1" dirty="0">
                <a:latin typeface="Microsoft YaHei" panose="020B0503020204020204" pitchFamily="34" charset="-122"/>
                <a:ea typeface="Microsoft YaHei" panose="020B0503020204020204" pitchFamily="34" charset="-122"/>
              </a:rPr>
              <a:t>准确预言未来</a:t>
            </a:r>
          </a:p>
        </p:txBody>
      </p:sp>
      <p:sp>
        <p:nvSpPr>
          <p:cNvPr id="5" name="文本框 3">
            <a:extLst>
              <a:ext uri="{FF2B5EF4-FFF2-40B4-BE49-F238E27FC236}">
                <a16:creationId xmlns:a16="http://schemas.microsoft.com/office/drawing/2014/main" id="{DEDB3DD9-D94C-564E-B8DA-F8ED27EF0445}"/>
              </a:ext>
            </a:extLst>
          </p:cNvPr>
          <p:cNvSpPr txBox="1"/>
          <p:nvPr/>
        </p:nvSpPr>
        <p:spPr>
          <a:xfrm>
            <a:off x="1" y="5082595"/>
            <a:ext cx="4419603" cy="584775"/>
          </a:xfrm>
          <a:prstGeom prst="rect">
            <a:avLst/>
          </a:prstGeom>
          <a:noFill/>
        </p:spPr>
        <p:txBody>
          <a:bodyPr wrap="square" rtlCol="0">
            <a:spAutoFit/>
          </a:bodyPr>
          <a:lstStyle/>
          <a:p>
            <a:pPr algn="ctr"/>
            <a:r>
              <a:rPr kumimoji="1" lang="zh-CN" altLang="en-US" sz="3200" b="1" dirty="0">
                <a:latin typeface="Microsoft YaHei" panose="020B0503020204020204" pitchFamily="34" charset="-122"/>
                <a:ea typeface="Microsoft YaHei" panose="020B0503020204020204" pitchFamily="34" charset="-122"/>
              </a:rPr>
              <a:t>不知道未来</a:t>
            </a:r>
          </a:p>
        </p:txBody>
      </p:sp>
      <p:pic>
        <p:nvPicPr>
          <p:cNvPr id="6" name="图片 4">
            <a:extLst>
              <a:ext uri="{FF2B5EF4-FFF2-40B4-BE49-F238E27FC236}">
                <a16:creationId xmlns:a16="http://schemas.microsoft.com/office/drawing/2014/main" id="{63DDE1A8-962F-2248-A622-C20473C9581E}"/>
              </a:ext>
            </a:extLst>
          </p:cNvPr>
          <p:cNvPicPr>
            <a:picLocks noChangeAspect="1"/>
          </p:cNvPicPr>
          <p:nvPr/>
        </p:nvPicPr>
        <p:blipFill>
          <a:blip r:embed="rId4"/>
          <a:stretch>
            <a:fillRect/>
          </a:stretch>
        </p:blipFill>
        <p:spPr>
          <a:xfrm>
            <a:off x="4497254" y="1958477"/>
            <a:ext cx="4634682" cy="294104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30811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8472ADC4-94CC-9147-83BA-11C34D85F385}"/>
              </a:ext>
            </a:extLst>
          </p:cNvPr>
          <p:cNvSpPr>
            <a:spLocks noGrp="1"/>
          </p:cNvSpPr>
          <p:nvPr>
            <p:ph type="title"/>
          </p:nvPr>
        </p:nvSpPr>
        <p:spPr/>
        <p:txBody>
          <a:bodyPr/>
          <a:lstStyle/>
          <a:p>
            <a:pPr>
              <a:defRPr/>
            </a:pPr>
            <a:r>
              <a:rPr lang="zh-CN" altLang="en-US" dirty="0">
                <a:solidFill>
                  <a:schemeClr val="tx1"/>
                </a:solidFill>
              </a:rPr>
              <a:t>归纳：证实圣经是真理的三个步骤</a:t>
            </a:r>
            <a:endParaRPr lang="en-CN" dirty="0">
              <a:solidFill>
                <a:schemeClr val="tx1"/>
              </a:solidFill>
            </a:endParaRPr>
          </a:p>
        </p:txBody>
      </p:sp>
      <p:sp>
        <p:nvSpPr>
          <p:cNvPr id="25" name="任意形状 3">
            <a:extLst>
              <a:ext uri="{FF2B5EF4-FFF2-40B4-BE49-F238E27FC236}">
                <a16:creationId xmlns:a16="http://schemas.microsoft.com/office/drawing/2014/main" id="{2670D052-6F36-3949-8C06-39E1CBCB6415}"/>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141F0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1</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26" name="矩形 16">
            <a:extLst>
              <a:ext uri="{FF2B5EF4-FFF2-40B4-BE49-F238E27FC236}">
                <a16:creationId xmlns:a16="http://schemas.microsoft.com/office/drawing/2014/main" id="{1DC77023-AADB-7C4D-ACD7-852A6B6E1240}"/>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27" name="矩形 4">
            <a:extLst>
              <a:ext uri="{FF2B5EF4-FFF2-40B4-BE49-F238E27FC236}">
                <a16:creationId xmlns:a16="http://schemas.microsoft.com/office/drawing/2014/main" id="{04223A0E-1216-3341-9966-765E34217287}"/>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第一：</a:t>
            </a:r>
            <a:r>
              <a:rPr lang="zh-CN" altLang="en-US" sz="3200" b="1" dirty="0">
                <a:latin typeface="Microsoft YaHei" panose="020B0503020204020204" pitchFamily="34" charset="-122"/>
                <a:ea typeface="Microsoft YaHei" panose="020B0503020204020204" pitchFamily="34" charset="-122"/>
                <a:cs typeface="Arial" panose="020B0604020202020204" pitchFamily="34" charset="0"/>
              </a:rPr>
              <a:t>自然界</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证实了存在一位超自然的、非物质的、全能的创造者</a:t>
            </a:r>
          </a:p>
        </p:txBody>
      </p:sp>
      <p:sp>
        <p:nvSpPr>
          <p:cNvPr id="28" name="任意形状 8">
            <a:extLst>
              <a:ext uri="{FF2B5EF4-FFF2-40B4-BE49-F238E27FC236}">
                <a16:creationId xmlns:a16="http://schemas.microsoft.com/office/drawing/2014/main" id="{2024C732-4EA8-F641-8C20-0366D4F46183}"/>
              </a:ext>
            </a:extLst>
          </p:cNvPr>
          <p:cNvSpPr/>
          <p:nvPr/>
        </p:nvSpPr>
        <p:spPr>
          <a:xfrm>
            <a:off x="3390236"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141F0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2</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29" name="矩形 9">
            <a:extLst>
              <a:ext uri="{FF2B5EF4-FFF2-40B4-BE49-F238E27FC236}">
                <a16:creationId xmlns:a16="http://schemas.microsoft.com/office/drawing/2014/main" id="{7525361E-F90C-F343-9C76-855FE3FCC88C}"/>
              </a:ext>
            </a:extLst>
          </p:cNvPr>
          <p:cNvSpPr/>
          <p:nvPr/>
        </p:nvSpPr>
        <p:spPr>
          <a:xfrm>
            <a:off x="3100868"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30" name="矩形 4">
            <a:extLst>
              <a:ext uri="{FF2B5EF4-FFF2-40B4-BE49-F238E27FC236}">
                <a16:creationId xmlns:a16="http://schemas.microsoft.com/office/drawing/2014/main" id="{449B1727-96CD-CF44-A2C5-D80D13865E0B}"/>
              </a:ext>
            </a:extLst>
          </p:cNvPr>
          <p:cNvSpPr>
            <a:spLocks noChangeArrowheads="1"/>
          </p:cNvSpPr>
          <p:nvPr/>
        </p:nvSpPr>
        <p:spPr bwMode="auto">
          <a:xfrm>
            <a:off x="3147169" y="3278442"/>
            <a:ext cx="2736850" cy="2887408"/>
          </a:xfrm>
          <a:prstGeom prst="rect">
            <a:avLst/>
          </a:prstGeom>
          <a:noFill/>
          <a:ln>
            <a:noFill/>
          </a:ln>
        </p:spPr>
        <p:txBody>
          <a:bodyPr anchor="t"/>
          <a:lstStyle/>
          <a:p>
            <a:pPr eaLnBrk="0" hangingPunct="0">
              <a:lnSpc>
                <a:spcPts val="3860"/>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第二：</a:t>
            </a:r>
            <a:r>
              <a:rPr lang="zh-CN" altLang="en-US" sz="3200" b="1" dirty="0">
                <a:latin typeface="Microsoft YaHei" panose="020B0503020204020204" pitchFamily="34" charset="-122"/>
                <a:ea typeface="Microsoft YaHei" panose="020B0503020204020204" pitchFamily="34" charset="-122"/>
                <a:cs typeface="Arial" panose="020B0604020202020204" pitchFamily="34" charset="0"/>
              </a:rPr>
              <a:t>历史学与考古学</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证明圣经的记载是准确的</a:t>
            </a:r>
          </a:p>
        </p:txBody>
      </p:sp>
      <p:sp>
        <p:nvSpPr>
          <p:cNvPr id="31" name="任意形状 12">
            <a:extLst>
              <a:ext uri="{FF2B5EF4-FFF2-40B4-BE49-F238E27FC236}">
                <a16:creationId xmlns:a16="http://schemas.microsoft.com/office/drawing/2014/main" id="{39B4D128-B5BE-0F4B-9C69-44A414B49844}"/>
              </a:ext>
            </a:extLst>
          </p:cNvPr>
          <p:cNvSpPr/>
          <p:nvPr/>
        </p:nvSpPr>
        <p:spPr>
          <a:xfrm>
            <a:off x="6318631"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141F0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3</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32" name="矩形 13">
            <a:extLst>
              <a:ext uri="{FF2B5EF4-FFF2-40B4-BE49-F238E27FC236}">
                <a16:creationId xmlns:a16="http://schemas.microsoft.com/office/drawing/2014/main" id="{9C1D345B-3AB9-574C-B8FB-B25CB31660F5}"/>
              </a:ext>
            </a:extLst>
          </p:cNvPr>
          <p:cNvSpPr/>
          <p:nvPr/>
        </p:nvSpPr>
        <p:spPr>
          <a:xfrm>
            <a:off x="6029263"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33" name="矩形 4">
            <a:extLst>
              <a:ext uri="{FF2B5EF4-FFF2-40B4-BE49-F238E27FC236}">
                <a16:creationId xmlns:a16="http://schemas.microsoft.com/office/drawing/2014/main" id="{5AD03F94-E3DD-2148-AE8C-C3208942D294}"/>
              </a:ext>
            </a:extLst>
          </p:cNvPr>
          <p:cNvSpPr>
            <a:spLocks noChangeArrowheads="1"/>
          </p:cNvSpPr>
          <p:nvPr/>
        </p:nvSpPr>
        <p:spPr bwMode="auto">
          <a:xfrm>
            <a:off x="6075564" y="3278442"/>
            <a:ext cx="2736850" cy="3249680"/>
          </a:xfrm>
          <a:prstGeom prst="rect">
            <a:avLst/>
          </a:prstGeom>
          <a:noFill/>
          <a:ln>
            <a:noFill/>
          </a:ln>
        </p:spPr>
        <p:txBody>
          <a:bodyPr anchor="t"/>
          <a:lstStyle/>
          <a:p>
            <a:pPr eaLnBrk="0" hangingPunct="0">
              <a:lnSpc>
                <a:spcPts val="3860"/>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第三：圣经中记载的很多</a:t>
            </a:r>
            <a:r>
              <a:rPr lang="zh-CN" altLang="en-US" sz="3200" b="1" dirty="0">
                <a:latin typeface="Microsoft YaHei" panose="020B0503020204020204" pitchFamily="34" charset="-122"/>
                <a:ea typeface="Microsoft YaHei" panose="020B0503020204020204" pitchFamily="34" charset="-122"/>
                <a:cs typeface="Arial" panose="020B0604020202020204" pitchFamily="34" charset="0"/>
              </a:rPr>
              <a:t>预言</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在过了很久以后都应验了这证明圣经是神的启示</a:t>
            </a:r>
          </a:p>
        </p:txBody>
      </p:sp>
    </p:spTree>
    <p:extLst>
      <p:ext uri="{BB962C8B-B14F-4D97-AF65-F5344CB8AC3E}">
        <p14:creationId xmlns:p14="http://schemas.microsoft.com/office/powerpoint/2010/main" val="22272314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479809-081B-2A48-B750-9E7287F497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03" y="1407293"/>
            <a:ext cx="9165206" cy="5450707"/>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2749248C-6BA8-E146-AC7B-101AB55E9D14}"/>
              </a:ext>
            </a:extLst>
          </p:cNvPr>
          <p:cNvSpPr>
            <a:spLocks noGrp="1"/>
          </p:cNvSpPr>
          <p:nvPr>
            <p:ph type="title"/>
          </p:nvPr>
        </p:nvSpPr>
        <p:spPr/>
        <p:txBody>
          <a:bodyPr/>
          <a:lstStyle/>
          <a:p>
            <a:r>
              <a:rPr lang="en-CN" dirty="0"/>
              <a:t>圣经说耶和华是独一的真神</a:t>
            </a:r>
          </a:p>
        </p:txBody>
      </p:sp>
      <p:sp>
        <p:nvSpPr>
          <p:cNvPr id="6" name="矩形 7">
            <a:extLst>
              <a:ext uri="{FF2B5EF4-FFF2-40B4-BE49-F238E27FC236}">
                <a16:creationId xmlns:a16="http://schemas.microsoft.com/office/drawing/2014/main" id="{C1BE62DF-8A17-0C40-A0A1-02CE902F31F7}"/>
              </a:ext>
            </a:extLst>
          </p:cNvPr>
          <p:cNvSpPr/>
          <p:nvPr/>
        </p:nvSpPr>
        <p:spPr>
          <a:xfrm>
            <a:off x="-21206" y="4456722"/>
            <a:ext cx="9165206" cy="1843789"/>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2">
            <a:extLst>
              <a:ext uri="{FF2B5EF4-FFF2-40B4-BE49-F238E27FC236}">
                <a16:creationId xmlns:a16="http://schemas.microsoft.com/office/drawing/2014/main" id="{5E5ECC8B-8CF7-304E-ABB7-4A6BEFB6A0BB}"/>
              </a:ext>
            </a:extLst>
          </p:cNvPr>
          <p:cNvSpPr/>
          <p:nvPr/>
        </p:nvSpPr>
        <p:spPr>
          <a:xfrm>
            <a:off x="552388" y="4602057"/>
            <a:ext cx="8286812" cy="1553117"/>
          </a:xfrm>
          <a:prstGeom prst="rect">
            <a:avLst/>
          </a:prstGeom>
        </p:spPr>
        <p:txBody>
          <a:bodyPr vert="horz" wrap="square" lIns="91440" tIns="45720" rIns="91440" bIns="45720" rtlCol="0">
            <a:spAutoFit/>
          </a:bodyPr>
          <a:lstStyle/>
          <a:p>
            <a:pPr>
              <a:lnSpc>
                <a:spcPts val="3860"/>
              </a:lnSpc>
            </a:pPr>
            <a:r>
              <a:rPr lang="zh-CN" altLang="en-US" sz="2800" dirty="0">
                <a:latin typeface="微软雅黑" panose="020B0503020204020204" pitchFamily="34" charset="-122"/>
                <a:ea typeface="微软雅黑" panose="020B0503020204020204" pitchFamily="34" charset="-122"/>
              </a:rPr>
              <a:t>以赛亚书</a:t>
            </a:r>
            <a:r>
              <a:rPr lang="en-US" altLang="zh-CN" sz="2800" dirty="0">
                <a:latin typeface="微软雅黑" panose="020B0503020204020204" pitchFamily="34" charset="-122"/>
                <a:ea typeface="微软雅黑" panose="020B0503020204020204" pitchFamily="34" charset="-122"/>
              </a:rPr>
              <a:t>45:21 </a:t>
            </a:r>
            <a:r>
              <a:rPr lang="zh-CN" altLang="en-US" sz="2800" dirty="0">
                <a:latin typeface="微软雅黑" panose="020B0503020204020204" pitchFamily="34" charset="-122"/>
                <a:ea typeface="微软雅黑" panose="020B0503020204020204" pitchFamily="34" charset="-122"/>
              </a:rPr>
              <a:t>除了我以外，再没有神！</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 </a:t>
            </a:r>
            <a:r>
              <a:rPr lang="en-US" altLang="zh-CN" sz="2800" dirty="0">
                <a:latin typeface="微软雅黑" panose="020B0503020204020204" pitchFamily="34" charset="-122"/>
                <a:ea typeface="微软雅黑" panose="020B0503020204020204" pitchFamily="34" charset="-122"/>
              </a:rPr>
              <a:t>22</a:t>
            </a:r>
            <a:r>
              <a:rPr lang="zh-CN" altLang="en-US" sz="2800" dirty="0">
                <a:latin typeface="微软雅黑" panose="020B0503020204020204" pitchFamily="34" charset="-122"/>
                <a:ea typeface="微软雅黑" panose="020B0503020204020204" pitchFamily="34" charset="-122"/>
              </a:rPr>
              <a:t> 地极的人都当仰望我，就必得救。因为我是神，再没有别神！</a:t>
            </a:r>
            <a:endParaRPr lang="zh-CN" altLang="en-US" sz="2800" dirty="0">
              <a:highlight>
                <a:srgbClr val="FFFF00"/>
              </a:highligh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4619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0A551FC-7BF5-F040-84A2-07060CFBBE82}"/>
              </a:ext>
            </a:extLst>
          </p:cNvPr>
          <p:cNvPicPr>
            <a:picLocks noChangeAspect="1"/>
          </p:cNvPicPr>
          <p:nvPr/>
        </p:nvPicPr>
        <p:blipFill rotWithShape="1">
          <a:blip r:embed="rId3"/>
          <a:srcRect r="5198"/>
          <a:stretch/>
        </p:blipFill>
        <p:spPr>
          <a:xfrm>
            <a:off x="-42414" y="1407293"/>
            <a:ext cx="9186414" cy="545070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2749248C-6BA8-E146-AC7B-101AB55E9D14}"/>
              </a:ext>
            </a:extLst>
          </p:cNvPr>
          <p:cNvSpPr>
            <a:spLocks noGrp="1"/>
          </p:cNvSpPr>
          <p:nvPr>
            <p:ph type="title"/>
          </p:nvPr>
        </p:nvSpPr>
        <p:spPr/>
        <p:txBody>
          <a:bodyPr/>
          <a:lstStyle/>
          <a:p>
            <a:r>
              <a:rPr lang="en-CN" dirty="0"/>
              <a:t>圣经说耶和华是独一的真神</a:t>
            </a:r>
          </a:p>
        </p:txBody>
      </p:sp>
      <p:sp>
        <p:nvSpPr>
          <p:cNvPr id="11" name="矩形 7">
            <a:extLst>
              <a:ext uri="{FF2B5EF4-FFF2-40B4-BE49-F238E27FC236}">
                <a16:creationId xmlns:a16="http://schemas.microsoft.com/office/drawing/2014/main" id="{F0321E4D-C1EC-1145-9E98-176EC742EBA6}"/>
              </a:ext>
            </a:extLst>
          </p:cNvPr>
          <p:cNvSpPr/>
          <p:nvPr/>
        </p:nvSpPr>
        <p:spPr>
          <a:xfrm>
            <a:off x="-42414" y="4456722"/>
            <a:ext cx="9186414" cy="1843789"/>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2">
            <a:extLst>
              <a:ext uri="{FF2B5EF4-FFF2-40B4-BE49-F238E27FC236}">
                <a16:creationId xmlns:a16="http://schemas.microsoft.com/office/drawing/2014/main" id="{ADE67EC9-1B46-4548-BA5D-91A24B0D467B}"/>
              </a:ext>
            </a:extLst>
          </p:cNvPr>
          <p:cNvSpPr/>
          <p:nvPr/>
        </p:nvSpPr>
        <p:spPr>
          <a:xfrm>
            <a:off x="411711" y="4829060"/>
            <a:ext cx="8531309" cy="1052981"/>
          </a:xfrm>
          <a:prstGeom prst="rect">
            <a:avLst/>
          </a:prstGeom>
        </p:spPr>
        <p:txBody>
          <a:bodyPr vert="horz" wrap="square" lIns="91440" tIns="45720" rIns="91440" bIns="45720" rtlCol="0">
            <a:spAutoFit/>
          </a:bodyPr>
          <a:lstStyle/>
          <a:p>
            <a:pPr>
              <a:lnSpc>
                <a:spcPts val="3860"/>
              </a:lnSpc>
            </a:pPr>
            <a:r>
              <a:rPr lang="zh-CN" altLang="en-US" sz="2800" dirty="0">
                <a:latin typeface="微软雅黑" panose="020B0503020204020204" pitchFamily="34" charset="-122"/>
                <a:ea typeface="微软雅黑" panose="020B0503020204020204" pitchFamily="34" charset="-122"/>
              </a:rPr>
              <a:t>出埃及记 </a:t>
            </a:r>
            <a:r>
              <a:rPr lang="en-US" altLang="zh-CN" sz="2800" dirty="0">
                <a:latin typeface="微软雅黑" panose="020B0503020204020204" pitchFamily="34" charset="-122"/>
                <a:ea typeface="微软雅黑" panose="020B0503020204020204" pitchFamily="34" charset="-122"/>
              </a:rPr>
              <a:t>20:2  </a:t>
            </a:r>
            <a:r>
              <a:rPr lang="zh-CN" altLang="en-US" sz="2800" dirty="0">
                <a:latin typeface="微软雅黑" panose="020B0503020204020204" pitchFamily="34" charset="-122"/>
                <a:ea typeface="微软雅黑" panose="020B0503020204020204" pitchFamily="34" charset="-122"/>
              </a:rPr>
              <a:t>我是耶和华你的神</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 </a:t>
            </a:r>
            <a:r>
              <a:rPr lang="en-US" altLang="zh-CN" sz="2800"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 除了我以外，你不可有别的神。</a:t>
            </a:r>
          </a:p>
        </p:txBody>
      </p:sp>
    </p:spTree>
    <p:extLst>
      <p:ext uri="{BB962C8B-B14F-4D97-AF65-F5344CB8AC3E}">
        <p14:creationId xmlns:p14="http://schemas.microsoft.com/office/powerpoint/2010/main" val="326845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77AE51B-5630-D14C-AFFF-02CF8C342183}"/>
              </a:ext>
            </a:extLst>
          </p:cNvPr>
          <p:cNvPicPr>
            <a:picLocks noChangeAspect="1"/>
          </p:cNvPicPr>
          <p:nvPr/>
        </p:nvPicPr>
        <p:blipFill rotWithShape="1">
          <a:blip r:embed="rId3"/>
          <a:srcRect b="19318"/>
          <a:stretch/>
        </p:blipFill>
        <p:spPr>
          <a:xfrm>
            <a:off x="0" y="1435528"/>
            <a:ext cx="9144000" cy="5422472"/>
          </a:xfrm>
          <a:prstGeom prst="rect">
            <a:avLst/>
          </a:prstGeom>
        </p:spPr>
      </p:pic>
      <p:pic>
        <p:nvPicPr>
          <p:cNvPr id="4" name="图片 3">
            <a:extLst>
              <a:ext uri="{FF2B5EF4-FFF2-40B4-BE49-F238E27FC236}">
                <a16:creationId xmlns:a16="http://schemas.microsoft.com/office/drawing/2014/main" id="{B1D78409-4210-D549-A8BF-59AF695574CC}"/>
              </a:ext>
            </a:extLst>
          </p:cNvPr>
          <p:cNvPicPr>
            <a:picLocks noChangeAspect="1"/>
          </p:cNvPicPr>
          <p:nvPr/>
        </p:nvPicPr>
        <p:blipFill rotWithShape="1">
          <a:blip r:embed="rId4"/>
          <a:srcRect l="28958" r="25985"/>
          <a:stretch/>
        </p:blipFill>
        <p:spPr>
          <a:xfrm>
            <a:off x="5558372" y="1423512"/>
            <a:ext cx="1745105" cy="5422472"/>
          </a:xfrm>
          <a:prstGeom prst="rect">
            <a:avLst/>
          </a:prstGeom>
        </p:spPr>
      </p:pic>
      <p:sp>
        <p:nvSpPr>
          <p:cNvPr id="2" name="Title 1">
            <a:extLst>
              <a:ext uri="{FF2B5EF4-FFF2-40B4-BE49-F238E27FC236}">
                <a16:creationId xmlns:a16="http://schemas.microsoft.com/office/drawing/2014/main" id="{C46C91B7-809B-564C-A354-160D32D1EEA5}"/>
              </a:ext>
            </a:extLst>
          </p:cNvPr>
          <p:cNvSpPr>
            <a:spLocks noGrp="1"/>
          </p:cNvSpPr>
          <p:nvPr>
            <p:ph type="title"/>
          </p:nvPr>
        </p:nvSpPr>
        <p:spPr/>
        <p:txBody>
          <a:bodyPr/>
          <a:lstStyle/>
          <a:p>
            <a:r>
              <a:rPr lang="zh-CN" altLang="en-US" dirty="0"/>
              <a:t>基督教是排他和自私的吗？</a:t>
            </a:r>
            <a:endParaRPr lang="en-CN" dirty="0"/>
          </a:p>
        </p:txBody>
      </p:sp>
      <p:pic>
        <p:nvPicPr>
          <p:cNvPr id="7" name="Picture 6">
            <a:extLst>
              <a:ext uri="{FF2B5EF4-FFF2-40B4-BE49-F238E27FC236}">
                <a16:creationId xmlns:a16="http://schemas.microsoft.com/office/drawing/2014/main" id="{5CE953E3-B71D-EE4D-B33B-A8CAAE01A016}"/>
              </a:ext>
            </a:extLst>
          </p:cNvPr>
          <p:cNvPicPr>
            <a:picLocks noChangeAspect="1"/>
          </p:cNvPicPr>
          <p:nvPr/>
        </p:nvPicPr>
        <p:blipFill>
          <a:blip r:embed="rId5"/>
          <a:stretch>
            <a:fillRect/>
          </a:stretch>
        </p:blipFill>
        <p:spPr>
          <a:xfrm>
            <a:off x="-9027263" y="2947964"/>
            <a:ext cx="3264931" cy="217266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文本框 5">
            <a:extLst>
              <a:ext uri="{FF2B5EF4-FFF2-40B4-BE49-F238E27FC236}">
                <a16:creationId xmlns:a16="http://schemas.microsoft.com/office/drawing/2014/main" id="{E26D3DAE-0008-2C41-A884-21A51891C108}"/>
              </a:ext>
            </a:extLst>
          </p:cNvPr>
          <p:cNvSpPr txBox="1"/>
          <p:nvPr/>
        </p:nvSpPr>
        <p:spPr>
          <a:xfrm>
            <a:off x="-9027263" y="5151593"/>
            <a:ext cx="3264930" cy="523220"/>
          </a:xfrm>
          <a:prstGeom prst="rect">
            <a:avLst/>
          </a:prstGeom>
          <a:noFill/>
        </p:spPr>
        <p:txBody>
          <a:bodyPr wrap="square" rtlCol="0">
            <a:spAutoFit/>
          </a:bodyPr>
          <a:lstStyle/>
          <a:p>
            <a:pPr algn="ctr"/>
            <a:r>
              <a:rPr kumimoji="1" lang="zh-CN" altLang="en-US" sz="2800" dirty="0">
                <a:latin typeface="Microsoft YaHei" panose="020B0503020204020204" pitchFamily="34" charset="-122"/>
                <a:ea typeface="Microsoft YaHei" panose="020B0503020204020204" pitchFamily="34" charset="-122"/>
              </a:rPr>
              <a:t>佛教：多神</a:t>
            </a:r>
          </a:p>
        </p:txBody>
      </p:sp>
      <p:sp>
        <p:nvSpPr>
          <p:cNvPr id="12" name="文本框 7">
            <a:extLst>
              <a:ext uri="{FF2B5EF4-FFF2-40B4-BE49-F238E27FC236}">
                <a16:creationId xmlns:a16="http://schemas.microsoft.com/office/drawing/2014/main" id="{F0D3A392-0EDB-CE4F-AD23-00A9150A1CBF}"/>
              </a:ext>
            </a:extLst>
          </p:cNvPr>
          <p:cNvSpPr txBox="1"/>
          <p:nvPr/>
        </p:nvSpPr>
        <p:spPr>
          <a:xfrm>
            <a:off x="-4899239" y="7620471"/>
            <a:ext cx="3416320" cy="523220"/>
          </a:xfrm>
          <a:prstGeom prst="rect">
            <a:avLst/>
          </a:prstGeom>
          <a:noFill/>
        </p:spPr>
        <p:txBody>
          <a:bodyPr wrap="none" rtlCol="0">
            <a:spAutoFit/>
          </a:bodyPr>
          <a:lstStyle/>
          <a:p>
            <a:pPr algn="ctr"/>
            <a:r>
              <a:rPr kumimoji="1" lang="zh-CN" altLang="en-US" sz="2800" dirty="0">
                <a:latin typeface="Microsoft YaHei" panose="020B0503020204020204" pitchFamily="34" charset="-122"/>
                <a:ea typeface="Microsoft YaHei" panose="020B0503020204020204" pitchFamily="34" charset="-122"/>
              </a:rPr>
              <a:t>基督教：不可有别神</a:t>
            </a:r>
          </a:p>
        </p:txBody>
      </p:sp>
      <p:pic>
        <p:nvPicPr>
          <p:cNvPr id="13" name="图片 8">
            <a:extLst>
              <a:ext uri="{FF2B5EF4-FFF2-40B4-BE49-F238E27FC236}">
                <a16:creationId xmlns:a16="http://schemas.microsoft.com/office/drawing/2014/main" id="{141297F9-2E1F-DA47-9D72-DB989C508C77}"/>
              </a:ext>
            </a:extLst>
          </p:cNvPr>
          <p:cNvPicPr>
            <a:picLocks noChangeAspect="1"/>
          </p:cNvPicPr>
          <p:nvPr/>
        </p:nvPicPr>
        <p:blipFill>
          <a:blip r:embed="rId6"/>
          <a:stretch>
            <a:fillRect/>
          </a:stretch>
        </p:blipFill>
        <p:spPr>
          <a:xfrm>
            <a:off x="-9027263" y="5873590"/>
            <a:ext cx="4064000"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4" name="Group 23">
            <a:extLst>
              <a:ext uri="{FF2B5EF4-FFF2-40B4-BE49-F238E27FC236}">
                <a16:creationId xmlns:a16="http://schemas.microsoft.com/office/drawing/2014/main" id="{CDDD5207-6ED4-3C4B-AFC6-3CE2EBFB3DD6}"/>
              </a:ext>
            </a:extLst>
          </p:cNvPr>
          <p:cNvGrpSpPr/>
          <p:nvPr/>
        </p:nvGrpSpPr>
        <p:grpSpPr>
          <a:xfrm>
            <a:off x="0" y="1429520"/>
            <a:ext cx="9144000" cy="5428480"/>
            <a:chOff x="-194871" y="1429520"/>
            <a:chExt cx="9611194" cy="5428480"/>
          </a:xfrm>
        </p:grpSpPr>
        <p:sp>
          <p:nvSpPr>
            <p:cNvPr id="18" name="矩形 7">
              <a:extLst>
                <a:ext uri="{FF2B5EF4-FFF2-40B4-BE49-F238E27FC236}">
                  <a16:creationId xmlns:a16="http://schemas.microsoft.com/office/drawing/2014/main" id="{E7E2F82C-BE25-BE47-9690-2A907E1FFF2B}"/>
                </a:ext>
              </a:extLst>
            </p:cNvPr>
            <p:cNvSpPr/>
            <p:nvPr/>
          </p:nvSpPr>
          <p:spPr>
            <a:xfrm>
              <a:off x="-194871" y="1435528"/>
              <a:ext cx="3867462" cy="5422472"/>
            </a:xfrm>
            <a:prstGeom prst="rect">
              <a:avLst/>
            </a:prstGeom>
            <a:solidFill>
              <a:schemeClr val="bg2">
                <a:lumMod val="5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0" name="矩形 7">
              <a:extLst>
                <a:ext uri="{FF2B5EF4-FFF2-40B4-BE49-F238E27FC236}">
                  <a16:creationId xmlns:a16="http://schemas.microsoft.com/office/drawing/2014/main" id="{85126B90-20F6-EC49-9B00-8A7EDA650384}"/>
                </a:ext>
              </a:extLst>
            </p:cNvPr>
            <p:cNvSpPr/>
            <p:nvPr/>
          </p:nvSpPr>
          <p:spPr>
            <a:xfrm>
              <a:off x="5548861" y="1429520"/>
              <a:ext cx="3867462" cy="5422472"/>
            </a:xfrm>
            <a:prstGeom prst="rect">
              <a:avLst/>
            </a:prstGeom>
            <a:solidFill>
              <a:schemeClr val="bg2">
                <a:lumMod val="5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pic>
        <p:nvPicPr>
          <p:cNvPr id="5" name="图片 4">
            <a:extLst>
              <a:ext uri="{FF2B5EF4-FFF2-40B4-BE49-F238E27FC236}">
                <a16:creationId xmlns:a16="http://schemas.microsoft.com/office/drawing/2014/main" id="{53B63AB4-A31A-1747-A98B-B73AAF9AF93C}"/>
              </a:ext>
            </a:extLst>
          </p:cNvPr>
          <p:cNvPicPr>
            <a:picLocks noChangeAspect="1"/>
          </p:cNvPicPr>
          <p:nvPr/>
        </p:nvPicPr>
        <p:blipFill rotWithShape="1">
          <a:blip r:embed="rId7"/>
          <a:srcRect l="29157" r="36729"/>
          <a:stretch/>
        </p:blipFill>
        <p:spPr>
          <a:xfrm>
            <a:off x="3726359" y="1429520"/>
            <a:ext cx="1745105" cy="5416464"/>
          </a:xfrm>
          <a:prstGeom prst="rect">
            <a:avLst/>
          </a:prstGeom>
        </p:spPr>
      </p:pic>
    </p:spTree>
    <p:extLst>
      <p:ext uri="{BB962C8B-B14F-4D97-AF65-F5344CB8AC3E}">
        <p14:creationId xmlns:p14="http://schemas.microsoft.com/office/powerpoint/2010/main" val="407345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943D3A87-D425-1A49-8B0C-46D7620558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6250" y="3008792"/>
            <a:ext cx="4610464" cy="351900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任意形状 25">
            <a:extLst>
              <a:ext uri="{FF2B5EF4-FFF2-40B4-BE49-F238E27FC236}">
                <a16:creationId xmlns:a16="http://schemas.microsoft.com/office/drawing/2014/main" id="{C4D764D9-6DFD-E048-B8CC-FDCB448F7E8C}"/>
              </a:ext>
            </a:extLst>
          </p:cNvPr>
          <p:cNvSpPr/>
          <p:nvPr/>
        </p:nvSpPr>
        <p:spPr>
          <a:xfrm>
            <a:off x="539750" y="1965325"/>
            <a:ext cx="2228850" cy="890588"/>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141F0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851517" tIns="88011" rIns="675495" bIns="88011" spcCol="1270" anchor="ctr"/>
          <a:lstStyle/>
          <a:p>
            <a:pPr algn="ctr" defTabSz="2933700">
              <a:lnSpc>
                <a:spcPct val="90000"/>
              </a:lnSpc>
              <a:spcAft>
                <a:spcPct val="35000"/>
              </a:spcAft>
              <a:defRPr/>
            </a:pPr>
            <a:r>
              <a:rPr lang="en-US" altLang="zh-CN" sz="4800" b="1" dirty="0">
                <a:latin typeface="Arial" panose="020B0604020202020204" pitchFamily="34" charset="0"/>
                <a:ea typeface="微软雅黑" panose="020B0503020204020204" pitchFamily="34" charset="-122"/>
                <a:cs typeface="Arial" panose="020B0604020202020204" pitchFamily="34" charset="0"/>
              </a:rPr>
              <a:t>1</a:t>
            </a:r>
            <a:endParaRPr lang="zh-CN" altLang="en-US" sz="4800" b="1" dirty="0">
              <a:latin typeface="Arial" panose="020B0604020202020204" pitchFamily="34" charset="0"/>
              <a:ea typeface="微软雅黑" panose="020B0503020204020204" pitchFamily="34" charset="-122"/>
              <a:cs typeface="Arial" panose="020B0604020202020204" pitchFamily="34" charset="0"/>
            </a:endParaRPr>
          </a:p>
        </p:txBody>
      </p:sp>
      <p:sp>
        <p:nvSpPr>
          <p:cNvPr id="10" name="矩形 26">
            <a:extLst>
              <a:ext uri="{FF2B5EF4-FFF2-40B4-BE49-F238E27FC236}">
                <a16:creationId xmlns:a16="http://schemas.microsoft.com/office/drawing/2014/main" id="{9FC917A3-1BF3-2C43-B2AB-7711DA742538}"/>
              </a:ext>
            </a:extLst>
          </p:cNvPr>
          <p:cNvSpPr/>
          <p:nvPr/>
        </p:nvSpPr>
        <p:spPr>
          <a:xfrm>
            <a:off x="395288" y="2997200"/>
            <a:ext cx="2517775" cy="3530600"/>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1" name="矩形 4">
            <a:extLst>
              <a:ext uri="{FF2B5EF4-FFF2-40B4-BE49-F238E27FC236}">
                <a16:creationId xmlns:a16="http://schemas.microsoft.com/office/drawing/2014/main" id="{112868A3-5671-1B44-B362-3F5443C30975}"/>
              </a:ext>
            </a:extLst>
          </p:cNvPr>
          <p:cNvSpPr>
            <a:spLocks noChangeArrowheads="1"/>
          </p:cNvSpPr>
          <p:nvPr/>
        </p:nvSpPr>
        <p:spPr bwMode="auto">
          <a:xfrm>
            <a:off x="547688" y="3278188"/>
            <a:ext cx="2568575" cy="288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3863"/>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第一：</a:t>
            </a:r>
            <a:r>
              <a:rPr lang="zh-CN" altLang="en-US" sz="3200" b="1" dirty="0">
                <a:latin typeface="Microsoft YaHei" panose="020B0503020204020204" pitchFamily="34" charset="-122"/>
                <a:ea typeface="Microsoft YaHei" panose="020B0503020204020204" pitchFamily="34" charset="-122"/>
                <a:cs typeface="Arial" panose="020B0604020202020204" pitchFamily="34" charset="0"/>
              </a:rPr>
              <a:t>自然界</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证实了存在一位超自然的、非物质的、全能的创造者</a:t>
            </a:r>
          </a:p>
        </p:txBody>
      </p:sp>
      <p:sp>
        <p:nvSpPr>
          <p:cNvPr id="13" name="TextBox 3">
            <a:extLst>
              <a:ext uri="{FF2B5EF4-FFF2-40B4-BE49-F238E27FC236}">
                <a16:creationId xmlns:a16="http://schemas.microsoft.com/office/drawing/2014/main" id="{D8C9043B-442A-3448-82B8-B25F17934727}"/>
              </a:ext>
            </a:extLst>
          </p:cNvPr>
          <p:cNvSpPr txBox="1"/>
          <p:nvPr/>
        </p:nvSpPr>
        <p:spPr>
          <a:xfrm>
            <a:off x="0" y="228684"/>
            <a:ext cx="9144000" cy="1200329"/>
          </a:xfrm>
          <a:prstGeom prst="rect">
            <a:avLst/>
          </a:prstGeom>
          <a:noFill/>
        </p:spPr>
        <p:txBody>
          <a:bodyPr>
            <a:spAutoFit/>
          </a:bodyPr>
          <a:lstStyle/>
          <a:p>
            <a:pPr algn="ctr">
              <a:defRPr/>
            </a:pPr>
            <a:r>
              <a:rPr lang="zh-CN" altLang="en-US" sz="3600" b="1" dirty="0">
                <a:latin typeface="Microsoft YaHei" panose="020B0503020204020204" pitchFamily="34" charset="-122"/>
                <a:ea typeface="Microsoft YaHei" panose="020B0503020204020204" pitchFamily="34" charset="-122"/>
              </a:rPr>
              <a:t>证实圣经是真理的第一个步骤：</a:t>
            </a:r>
            <a:endParaRPr lang="en-US" altLang="zh-CN" sz="3600" b="1" dirty="0">
              <a:latin typeface="Microsoft YaHei" panose="020B0503020204020204" pitchFamily="34" charset="-122"/>
              <a:ea typeface="Microsoft YaHei" panose="020B0503020204020204" pitchFamily="34" charset="-122"/>
            </a:endParaRPr>
          </a:p>
          <a:p>
            <a:pPr algn="ctr">
              <a:defRPr/>
            </a:pPr>
            <a:r>
              <a:rPr lang="zh-CN" altLang="en-US" sz="3600" b="1" dirty="0">
                <a:latin typeface="Microsoft YaHei" panose="020B0503020204020204" pitchFamily="34" charset="-122"/>
                <a:ea typeface="Microsoft YaHei" panose="020B0503020204020204" pitchFamily="34" charset="-122"/>
              </a:rPr>
              <a:t>大自然</a:t>
            </a:r>
          </a:p>
        </p:txBody>
      </p:sp>
      <p:sp>
        <p:nvSpPr>
          <p:cNvPr id="14" name="TextBox 2">
            <a:extLst>
              <a:ext uri="{FF2B5EF4-FFF2-40B4-BE49-F238E27FC236}">
                <a16:creationId xmlns:a16="http://schemas.microsoft.com/office/drawing/2014/main" id="{879FF024-3C83-9E48-9CC2-BF714AFF423E}"/>
              </a:ext>
            </a:extLst>
          </p:cNvPr>
          <p:cNvSpPr txBox="1"/>
          <p:nvPr/>
        </p:nvSpPr>
        <p:spPr>
          <a:xfrm>
            <a:off x="363344" y="2997200"/>
            <a:ext cx="8426450" cy="3595688"/>
          </a:xfrm>
          <a:prstGeom prst="rect">
            <a:avLst/>
          </a:prstGeom>
          <a:solidFill>
            <a:schemeClr val="bg1">
              <a:lumMod val="85000"/>
            </a:schemeClr>
          </a:solidFill>
          <a:ln w="38100">
            <a:solidFill>
              <a:schemeClr val="accent1">
                <a:lumMod val="50000"/>
              </a:schemeClr>
            </a:solidFill>
          </a:ln>
        </p:spPr>
        <p:txBody>
          <a:bodyPr lIns="251999" tIns="180000" rIns="180000" bIns="180000" anchor="ctr">
            <a:spAutoFit/>
          </a:bodyPr>
          <a:lstStyle/>
          <a:p>
            <a:pPr algn="ctr">
              <a:lnSpc>
                <a:spcPts val="4160"/>
              </a:lnSpc>
              <a:defRPr/>
            </a:pPr>
            <a:r>
              <a:rPr lang="zh-CN" altLang="en-US" sz="3600" dirty="0">
                <a:latin typeface="Microsoft YaHei" panose="020B0503020204020204" pitchFamily="34" charset="-122"/>
                <a:ea typeface="Microsoft YaHei" panose="020B0503020204020204" pitchFamily="34" charset="-122"/>
                <a:cs typeface="Arial" panose="020B0604020202020204" pitchFamily="34" charset="0"/>
              </a:rPr>
              <a:t>罗马书</a:t>
            </a:r>
            <a:r>
              <a:rPr lang="en-US" altLang="zh-CN" sz="3600" dirty="0">
                <a:latin typeface="Microsoft YaHei" panose="020B0503020204020204" pitchFamily="34" charset="-122"/>
                <a:ea typeface="Microsoft YaHei" panose="020B0503020204020204" pitchFamily="34" charset="-122"/>
                <a:cs typeface="Arial" panose="020B0604020202020204" pitchFamily="34" charset="0"/>
              </a:rPr>
              <a:t>1:20</a:t>
            </a:r>
          </a:p>
          <a:p>
            <a:pPr algn="ctr">
              <a:lnSpc>
                <a:spcPts val="4160"/>
              </a:lnSpc>
              <a:defRPr/>
            </a:pPr>
            <a:endParaRPr lang="en-US" altLang="zh-CN" sz="3600" dirty="0">
              <a:latin typeface="Microsoft YaHei" panose="020B0503020204020204" pitchFamily="34" charset="-122"/>
              <a:ea typeface="Microsoft YaHei" panose="020B0503020204020204" pitchFamily="34" charset="-122"/>
              <a:cs typeface="Arial" panose="020B0604020202020204" pitchFamily="34" charset="0"/>
            </a:endParaRPr>
          </a:p>
          <a:p>
            <a:pPr>
              <a:lnSpc>
                <a:spcPts val="4160"/>
              </a:lnSpc>
              <a:defRPr/>
            </a:pPr>
            <a:r>
              <a:rPr lang="zh-CN" altLang="en-US" sz="3600" dirty="0">
                <a:latin typeface="Microsoft YaHei" panose="020B0503020204020204" pitchFamily="34" charset="-122"/>
                <a:ea typeface="Microsoft YaHei" panose="020B0503020204020204" pitchFamily="34" charset="-122"/>
                <a:cs typeface="Arial" panose="020B0604020202020204" pitchFamily="34" charset="0"/>
              </a:rPr>
              <a:t>自从造天地以来，神的永能和神性是明明可知的，虽是眼不能见，但借着所造之物就可以晓得，叫人无可推诿。</a:t>
            </a:r>
            <a:endParaRPr lang="en-US" altLang="zh-CN" sz="3600" dirty="0">
              <a:latin typeface="Microsoft YaHei" panose="020B0503020204020204" pitchFamily="34" charset="-122"/>
              <a:ea typeface="Microsoft YaHei" panose="020B0503020204020204" pitchFamily="34" charset="-122"/>
              <a:cs typeface="Arial" panose="020B0604020202020204" pitchFamily="34" charset="0"/>
            </a:endParaRPr>
          </a:p>
          <a:p>
            <a:pPr>
              <a:lnSpc>
                <a:spcPts val="4160"/>
              </a:lnSpc>
              <a:defRPr/>
            </a:pPr>
            <a:r>
              <a:rPr lang="zh-CN" altLang="en-US" sz="3600" dirty="0">
                <a:latin typeface="Microsoft YaHei" panose="020B0503020204020204" pitchFamily="34" charset="-122"/>
                <a:ea typeface="Microsoft YaHei" panose="020B0503020204020204" pitchFamily="34" charset="-122"/>
                <a:cs typeface="Arial" panose="020B0604020202020204" pitchFamily="34" charset="0"/>
              </a:rPr>
              <a:t> </a:t>
            </a:r>
          </a:p>
        </p:txBody>
      </p:sp>
    </p:spTree>
    <p:extLst>
      <p:ext uri="{BB962C8B-B14F-4D97-AF65-F5344CB8AC3E}">
        <p14:creationId xmlns:p14="http://schemas.microsoft.com/office/powerpoint/2010/main" val="384619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8C668-F49D-4740-BD58-F87B1B11556F}"/>
              </a:ext>
            </a:extLst>
          </p:cNvPr>
          <p:cNvSpPr>
            <a:spLocks noGrp="1"/>
          </p:cNvSpPr>
          <p:nvPr>
            <p:ph type="title"/>
          </p:nvPr>
        </p:nvSpPr>
        <p:spPr/>
        <p:txBody>
          <a:bodyPr/>
          <a:lstStyle/>
          <a:p>
            <a:endParaRPr lang="en-CN"/>
          </a:p>
        </p:txBody>
      </p:sp>
      <p:pic>
        <p:nvPicPr>
          <p:cNvPr id="3" name="图片 2">
            <a:extLst>
              <a:ext uri="{FF2B5EF4-FFF2-40B4-BE49-F238E27FC236}">
                <a16:creationId xmlns:a16="http://schemas.microsoft.com/office/drawing/2014/main" id="{6A803089-7077-7047-AE34-44060883B783}"/>
              </a:ext>
            </a:extLst>
          </p:cNvPr>
          <p:cNvPicPr>
            <a:picLocks noChangeAspect="1"/>
          </p:cNvPicPr>
          <p:nvPr/>
        </p:nvPicPr>
        <p:blipFill rotWithShape="1">
          <a:blip r:embed="rId3"/>
          <a:srcRect l="9488" r="1668"/>
          <a:stretch/>
        </p:blipFill>
        <p:spPr>
          <a:xfrm>
            <a:off x="0" y="-10371"/>
            <a:ext cx="9144000" cy="686837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03DC52DC-FB78-D441-9F03-BD451D80B74B}"/>
              </a:ext>
            </a:extLst>
          </p:cNvPr>
          <p:cNvSpPr txBox="1"/>
          <p:nvPr/>
        </p:nvSpPr>
        <p:spPr>
          <a:xfrm>
            <a:off x="1792761" y="383730"/>
            <a:ext cx="5952270" cy="1200329"/>
          </a:xfrm>
          <a:prstGeom prst="rect">
            <a:avLst/>
          </a:prstGeom>
          <a:noFill/>
        </p:spPr>
        <p:txBody>
          <a:bodyPr wrap="none" rtlCol="0">
            <a:spAutoFit/>
          </a:bodyPr>
          <a:lstStyle/>
          <a:p>
            <a:r>
              <a:rPr lang="zh-CN" altLang="en-US" sz="7200" b="1" dirty="0">
                <a:solidFill>
                  <a:srgbClr val="FFFF00"/>
                </a:solidFill>
                <a:latin typeface="Microsoft YaHei" panose="020B0503020204020204" pitchFamily="34" charset="-122"/>
                <a:ea typeface="Microsoft YaHei" panose="020B0503020204020204" pitchFamily="34" charset="-122"/>
              </a:rPr>
              <a:t>客观？排他？</a:t>
            </a:r>
            <a:r>
              <a:rPr lang="en-CN" sz="7200" b="1" dirty="0">
                <a:solidFill>
                  <a:srgbClr val="FFFF00"/>
                </a:solidFill>
                <a:latin typeface="Microsoft YaHei" panose="020B0503020204020204" pitchFamily="34" charset="-122"/>
                <a:ea typeface="Microsoft YaHei" panose="020B0503020204020204" pitchFamily="34" charset="-122"/>
              </a:rPr>
              <a:t> </a:t>
            </a:r>
          </a:p>
        </p:txBody>
      </p:sp>
    </p:spTree>
    <p:extLst>
      <p:ext uri="{BB962C8B-B14F-4D97-AF65-F5344CB8AC3E}">
        <p14:creationId xmlns:p14="http://schemas.microsoft.com/office/powerpoint/2010/main" val="13741139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DA2AA1-C550-427E-A26E-E178F1D2BD5E}"/>
              </a:ext>
            </a:extLst>
          </p:cNvPr>
          <p:cNvSpPr>
            <a:spLocks noGrp="1"/>
          </p:cNvSpPr>
          <p:nvPr>
            <p:ph type="title"/>
          </p:nvPr>
        </p:nvSpPr>
        <p:spPr/>
        <p:txBody>
          <a:bodyPr/>
          <a:lstStyle/>
          <a:p>
            <a:r>
              <a:rPr lang="zh-CN" altLang="en-US" dirty="0"/>
              <a:t>判断题</a:t>
            </a:r>
          </a:p>
        </p:txBody>
      </p:sp>
      <p:sp>
        <p:nvSpPr>
          <p:cNvPr id="3" name="直线连接符 20">
            <a:extLst>
              <a:ext uri="{FF2B5EF4-FFF2-40B4-BE49-F238E27FC236}">
                <a16:creationId xmlns:a16="http://schemas.microsoft.com/office/drawing/2014/main" id="{74EF4F21-7766-814C-8046-F374EF93F2FE}"/>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4" name="直线连接符 21">
            <a:extLst>
              <a:ext uri="{FF2B5EF4-FFF2-40B4-BE49-F238E27FC236}">
                <a16:creationId xmlns:a16="http://schemas.microsoft.com/office/drawing/2014/main" id="{67EE97E9-81AF-5A41-98A2-26E8C16FFB5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5" name="直线连接符 22">
            <a:extLst>
              <a:ext uri="{FF2B5EF4-FFF2-40B4-BE49-F238E27FC236}">
                <a16:creationId xmlns:a16="http://schemas.microsoft.com/office/drawing/2014/main" id="{B080F614-4C4A-BB42-85F4-D2F5897C43E1}"/>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6" name="直线连接符 23">
            <a:extLst>
              <a:ext uri="{FF2B5EF4-FFF2-40B4-BE49-F238E27FC236}">
                <a16:creationId xmlns:a16="http://schemas.microsoft.com/office/drawing/2014/main" id="{BDE8C522-74FD-F145-B1BC-4B204CBB2221}"/>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7" name="图片 24" descr="图片 24">
            <a:extLst>
              <a:ext uri="{FF2B5EF4-FFF2-40B4-BE49-F238E27FC236}">
                <a16:creationId xmlns:a16="http://schemas.microsoft.com/office/drawing/2014/main" id="{F7732147-360D-A443-9E11-DF184EBAECC9}"/>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8" name="图片 25" descr="图片 25">
            <a:extLst>
              <a:ext uri="{FF2B5EF4-FFF2-40B4-BE49-F238E27FC236}">
                <a16:creationId xmlns:a16="http://schemas.microsoft.com/office/drawing/2014/main" id="{FE00BF21-FAFD-634F-9891-9D1C247B2CD0}"/>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9" name="Rectangle 2">
            <a:extLst>
              <a:ext uri="{FF2B5EF4-FFF2-40B4-BE49-F238E27FC236}">
                <a16:creationId xmlns:a16="http://schemas.microsoft.com/office/drawing/2014/main" id="{F18009F6-3B3C-4D41-B3BE-15952B75DD6D}"/>
              </a:ext>
            </a:extLst>
          </p:cNvPr>
          <p:cNvSpPr/>
          <p:nvPr/>
        </p:nvSpPr>
        <p:spPr>
          <a:xfrm>
            <a:off x="924392" y="1744865"/>
            <a:ext cx="7671726" cy="3953711"/>
          </a:xfrm>
          <a:prstGeom prst="rect">
            <a:avLst/>
          </a:prstGeom>
        </p:spPr>
        <p:txBody>
          <a:bodyPr wrap="square">
            <a:spAutoFit/>
          </a:bodyPr>
          <a:lstStyle/>
          <a:p>
            <a:pPr eaLnBrk="0" fontAlgn="base" hangingPunct="0">
              <a:lnSpc>
                <a:spcPts val="3840"/>
              </a:lnSpc>
              <a:spcBef>
                <a:spcPct val="0"/>
              </a:spcBef>
              <a:spcAft>
                <a:spcPct val="0"/>
              </a:spcAft>
              <a:defRPr/>
            </a:pPr>
            <a:r>
              <a:rPr lang="zh-CN" altLang="en-US" sz="2800" dirty="0">
                <a:solidFill>
                  <a:prstClr val="black"/>
                </a:solidFill>
                <a:latin typeface="Arial" panose="020B0604020202020204" pitchFamily="34" charset="0"/>
                <a:ea typeface="微软雅黑" panose="020B0503020204020204" pitchFamily="34" charset="-122"/>
              </a:rPr>
              <a:t>判断下列选项是不是客观、排他的？</a:t>
            </a:r>
          </a:p>
          <a:p>
            <a:pPr eaLnBrk="0" fontAlgn="base" hangingPunct="0">
              <a:lnSpc>
                <a:spcPts val="3840"/>
              </a:lnSpc>
              <a:spcBef>
                <a:spcPct val="0"/>
              </a:spcBef>
              <a:spcAft>
                <a:spcPct val="0"/>
              </a:spcAft>
              <a:defRPr/>
            </a:pPr>
            <a:r>
              <a:rPr lang="en-US" altLang="zh-CN" sz="2800" dirty="0">
                <a:solidFill>
                  <a:prstClr val="black"/>
                </a:solidFill>
                <a:latin typeface="Arial" panose="020B0604020202020204" pitchFamily="34" charset="0"/>
                <a:ea typeface="微软雅黑" panose="020B0503020204020204" pitchFamily="34" charset="-122"/>
              </a:rPr>
              <a:t>1.	</a:t>
            </a:r>
            <a:r>
              <a:rPr lang="zh-CN" altLang="en-US" sz="2800" dirty="0">
                <a:solidFill>
                  <a:prstClr val="black"/>
                </a:solidFill>
                <a:latin typeface="Arial" panose="020B0604020202020204" pitchFamily="34" charset="0"/>
                <a:ea typeface="微软雅黑" panose="020B0503020204020204" pitchFamily="34" charset="-122"/>
              </a:rPr>
              <a:t>李白是</a:t>
            </a:r>
            <a:r>
              <a:rPr lang="en-US" altLang="zh-CN" sz="2800" dirty="0">
                <a:solidFill>
                  <a:prstClr val="black"/>
                </a:solidFill>
                <a:latin typeface="Arial" panose="020B0604020202020204" pitchFamily="34" charset="0"/>
                <a:ea typeface="微软雅黑" panose="020B0503020204020204" pitchFamily="34" charset="-122"/>
              </a:rPr>
              <a:t>《</a:t>
            </a:r>
            <a:r>
              <a:rPr lang="zh-CN" altLang="en-US" sz="2800" dirty="0">
                <a:solidFill>
                  <a:prstClr val="black"/>
                </a:solidFill>
                <a:latin typeface="Arial" panose="020B0604020202020204" pitchFamily="34" charset="0"/>
                <a:ea typeface="微软雅黑" panose="020B0503020204020204" pitchFamily="34" charset="-122"/>
              </a:rPr>
              <a:t>静夜思</a:t>
            </a:r>
            <a:r>
              <a:rPr lang="en-US" altLang="zh-CN" sz="2800" dirty="0">
                <a:solidFill>
                  <a:prstClr val="black"/>
                </a:solidFill>
                <a:latin typeface="Arial" panose="020B0604020202020204" pitchFamily="34" charset="0"/>
                <a:ea typeface="微软雅黑" panose="020B0503020204020204" pitchFamily="34" charset="-122"/>
              </a:rPr>
              <a:t>》</a:t>
            </a:r>
            <a:r>
              <a:rPr lang="zh-CN" altLang="en-US" sz="2800" dirty="0">
                <a:solidFill>
                  <a:prstClr val="black"/>
                </a:solidFill>
                <a:latin typeface="Arial" panose="020B0604020202020204" pitchFamily="34" charset="0"/>
                <a:ea typeface="微软雅黑" panose="020B0503020204020204" pitchFamily="34" charset="-122"/>
              </a:rPr>
              <a:t>的作者</a:t>
            </a:r>
          </a:p>
          <a:p>
            <a:pPr eaLnBrk="0" fontAlgn="base" hangingPunct="0">
              <a:lnSpc>
                <a:spcPts val="3840"/>
              </a:lnSpc>
              <a:spcBef>
                <a:spcPct val="0"/>
              </a:spcBef>
              <a:spcAft>
                <a:spcPct val="0"/>
              </a:spcAft>
              <a:defRPr/>
            </a:pPr>
            <a:endParaRPr lang="zh-CN" altLang="en-US" sz="2800" dirty="0">
              <a:solidFill>
                <a:prstClr val="black"/>
              </a:solidFill>
              <a:latin typeface="Arial" panose="020B0604020202020204" pitchFamily="34" charset="0"/>
              <a:ea typeface="微软雅黑" panose="020B0503020204020204" pitchFamily="34" charset="-122"/>
            </a:endParaRPr>
          </a:p>
          <a:p>
            <a:pPr eaLnBrk="0" fontAlgn="base" hangingPunct="0">
              <a:lnSpc>
                <a:spcPts val="3840"/>
              </a:lnSpc>
              <a:spcBef>
                <a:spcPct val="0"/>
              </a:spcBef>
              <a:spcAft>
                <a:spcPct val="0"/>
              </a:spcAft>
              <a:defRPr/>
            </a:pPr>
            <a:r>
              <a:rPr lang="en-US" altLang="zh-CN" sz="2800" dirty="0">
                <a:solidFill>
                  <a:prstClr val="black"/>
                </a:solidFill>
                <a:latin typeface="Arial" panose="020B0604020202020204" pitchFamily="34" charset="0"/>
                <a:ea typeface="微软雅黑" panose="020B0503020204020204" pitchFamily="34" charset="-122"/>
              </a:rPr>
              <a:t>2.	</a:t>
            </a:r>
            <a:r>
              <a:rPr lang="zh-CN" altLang="en-US" sz="2800" dirty="0">
                <a:solidFill>
                  <a:prstClr val="black"/>
                </a:solidFill>
                <a:latin typeface="Arial" panose="020B0604020202020204" pitchFamily="34" charset="0"/>
                <a:ea typeface="微软雅黑" panose="020B0503020204020204" pitchFamily="34" charset="-122"/>
              </a:rPr>
              <a:t>李白的诗很美</a:t>
            </a:r>
          </a:p>
          <a:p>
            <a:pPr eaLnBrk="0" fontAlgn="base" hangingPunct="0">
              <a:lnSpc>
                <a:spcPts val="3840"/>
              </a:lnSpc>
              <a:spcBef>
                <a:spcPct val="0"/>
              </a:spcBef>
              <a:spcAft>
                <a:spcPct val="0"/>
              </a:spcAft>
              <a:defRPr/>
            </a:pPr>
            <a:endParaRPr lang="zh-CN" altLang="en-US" sz="2800" dirty="0">
              <a:solidFill>
                <a:prstClr val="black"/>
              </a:solidFill>
              <a:latin typeface="Arial" panose="020B0604020202020204" pitchFamily="34" charset="0"/>
              <a:ea typeface="微软雅黑" panose="020B0503020204020204" pitchFamily="34" charset="-122"/>
            </a:endParaRPr>
          </a:p>
          <a:p>
            <a:pPr eaLnBrk="0" fontAlgn="base" hangingPunct="0">
              <a:lnSpc>
                <a:spcPts val="3840"/>
              </a:lnSpc>
              <a:spcBef>
                <a:spcPct val="0"/>
              </a:spcBef>
              <a:spcAft>
                <a:spcPct val="0"/>
              </a:spcAft>
              <a:defRPr/>
            </a:pPr>
            <a:r>
              <a:rPr lang="en-US" altLang="zh-CN" sz="2800" dirty="0">
                <a:solidFill>
                  <a:prstClr val="black"/>
                </a:solidFill>
                <a:latin typeface="Arial" panose="020B0604020202020204" pitchFamily="34" charset="0"/>
                <a:ea typeface="微软雅黑" panose="020B0503020204020204" pitchFamily="34" charset="-122"/>
              </a:rPr>
              <a:t>3.	2+2=4</a:t>
            </a:r>
          </a:p>
          <a:p>
            <a:pPr eaLnBrk="0" fontAlgn="base" hangingPunct="0">
              <a:lnSpc>
                <a:spcPts val="3840"/>
              </a:lnSpc>
              <a:spcBef>
                <a:spcPct val="0"/>
              </a:spcBef>
              <a:spcAft>
                <a:spcPct val="0"/>
              </a:spcAft>
              <a:defRPr/>
            </a:pPr>
            <a:endParaRPr lang="zh-CN" altLang="en-US" sz="2800" dirty="0">
              <a:solidFill>
                <a:prstClr val="black"/>
              </a:solidFill>
              <a:latin typeface="Arial" panose="020B0604020202020204" pitchFamily="34" charset="0"/>
              <a:ea typeface="微软雅黑" panose="020B0503020204020204" pitchFamily="34" charset="-122"/>
            </a:endParaRPr>
          </a:p>
          <a:p>
            <a:pPr eaLnBrk="0" fontAlgn="base" hangingPunct="0">
              <a:lnSpc>
                <a:spcPts val="3840"/>
              </a:lnSpc>
              <a:spcBef>
                <a:spcPct val="0"/>
              </a:spcBef>
              <a:spcAft>
                <a:spcPct val="0"/>
              </a:spcAft>
              <a:defRPr/>
            </a:pPr>
            <a:r>
              <a:rPr lang="en-US" altLang="zh-CN" sz="2800" dirty="0">
                <a:solidFill>
                  <a:prstClr val="black"/>
                </a:solidFill>
                <a:latin typeface="Arial" panose="020B0604020202020204" pitchFamily="34" charset="0"/>
                <a:ea typeface="微软雅黑" panose="020B0503020204020204" pitchFamily="34" charset="-122"/>
              </a:rPr>
              <a:t>4.	</a:t>
            </a:r>
            <a:r>
              <a:rPr lang="zh-CN" altLang="en-US" sz="2800" dirty="0">
                <a:solidFill>
                  <a:prstClr val="black"/>
                </a:solidFill>
                <a:latin typeface="Arial" panose="020B0604020202020204" pitchFamily="34" charset="0"/>
                <a:ea typeface="微软雅黑" panose="020B0503020204020204" pitchFamily="34" charset="-122"/>
              </a:rPr>
              <a:t>数字</a:t>
            </a:r>
            <a:r>
              <a:rPr lang="en-US" altLang="zh-CN" sz="2800" dirty="0">
                <a:solidFill>
                  <a:prstClr val="black"/>
                </a:solidFill>
                <a:latin typeface="Arial" panose="020B0604020202020204" pitchFamily="34" charset="0"/>
                <a:ea typeface="微软雅黑" panose="020B0503020204020204" pitchFamily="34" charset="-122"/>
              </a:rPr>
              <a:t>2</a:t>
            </a:r>
            <a:r>
              <a:rPr lang="zh-CN" altLang="en-US" sz="2800" dirty="0">
                <a:solidFill>
                  <a:prstClr val="black"/>
                </a:solidFill>
                <a:latin typeface="Arial" panose="020B0604020202020204" pitchFamily="34" charset="0"/>
                <a:ea typeface="微软雅黑" panose="020B0503020204020204" pitchFamily="34" charset="-122"/>
              </a:rPr>
              <a:t>是偶数</a:t>
            </a:r>
          </a:p>
        </p:txBody>
      </p:sp>
      <p:sp>
        <p:nvSpPr>
          <p:cNvPr id="10" name="Rectangle 2">
            <a:extLst>
              <a:ext uri="{FF2B5EF4-FFF2-40B4-BE49-F238E27FC236}">
                <a16:creationId xmlns:a16="http://schemas.microsoft.com/office/drawing/2014/main" id="{7EA091F1-909E-724E-8811-67DD9F26ADA2}"/>
              </a:ext>
            </a:extLst>
          </p:cNvPr>
          <p:cNvSpPr/>
          <p:nvPr/>
        </p:nvSpPr>
        <p:spPr>
          <a:xfrm>
            <a:off x="1376559" y="2669408"/>
            <a:ext cx="3945718" cy="542521"/>
          </a:xfrm>
          <a:prstGeom prst="rect">
            <a:avLst/>
          </a:prstGeom>
        </p:spPr>
        <p:txBody>
          <a:bodyPr wrap="square">
            <a:spAutoFit/>
          </a:bodyPr>
          <a:lstStyle/>
          <a:p>
            <a:pPr lvl="0" eaLnBrk="0" fontAlgn="base" hangingPunct="0">
              <a:lnSpc>
                <a:spcPts val="3840"/>
              </a:lnSpc>
              <a:spcBef>
                <a:spcPct val="0"/>
              </a:spcBef>
              <a:spcAft>
                <a:spcPct val="0"/>
              </a:spcAft>
              <a:defRPr/>
            </a:pPr>
            <a:r>
              <a:rPr lang="zh-CN" altLang="en-US" sz="2800" dirty="0">
                <a:solidFill>
                  <a:prstClr val="black"/>
                </a:solidFill>
                <a:latin typeface="Arial" panose="020B0604020202020204" pitchFamily="34" charset="0"/>
                <a:ea typeface="微软雅黑" panose="020B0503020204020204" pitchFamily="34" charset="-122"/>
              </a:rPr>
              <a:t>客观、排他</a:t>
            </a:r>
            <a:endParaRPr lang="en-US" altLang="zh-CN" sz="2800" dirty="0">
              <a:solidFill>
                <a:prstClr val="black"/>
              </a:solidFill>
              <a:latin typeface="Arial" panose="020B0604020202020204" pitchFamily="34" charset="0"/>
              <a:ea typeface="微软雅黑" panose="020B0503020204020204" pitchFamily="34" charset="-122"/>
            </a:endParaRPr>
          </a:p>
        </p:txBody>
      </p:sp>
      <p:cxnSp>
        <p:nvCxnSpPr>
          <p:cNvPr id="11" name="直线连接符 10">
            <a:extLst>
              <a:ext uri="{FF2B5EF4-FFF2-40B4-BE49-F238E27FC236}">
                <a16:creationId xmlns:a16="http://schemas.microsoft.com/office/drawing/2014/main" id="{D3346787-0A71-0047-8995-55FFBE6CC74D}"/>
              </a:ext>
            </a:extLst>
          </p:cNvPr>
          <p:cNvCxnSpPr>
            <a:cxnSpLocks/>
          </p:cNvCxnSpPr>
          <p:nvPr/>
        </p:nvCxnSpPr>
        <p:spPr>
          <a:xfrm>
            <a:off x="1465385" y="3171093"/>
            <a:ext cx="6779023"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4" name="直线连接符 13">
            <a:extLst>
              <a:ext uri="{FF2B5EF4-FFF2-40B4-BE49-F238E27FC236}">
                <a16:creationId xmlns:a16="http://schemas.microsoft.com/office/drawing/2014/main" id="{E8AA8825-E2E8-BD40-BC38-EAB80BA8C430}"/>
              </a:ext>
            </a:extLst>
          </p:cNvPr>
          <p:cNvCxnSpPr>
            <a:cxnSpLocks/>
          </p:cNvCxnSpPr>
          <p:nvPr/>
        </p:nvCxnSpPr>
        <p:spPr>
          <a:xfrm>
            <a:off x="1465385" y="4132385"/>
            <a:ext cx="6779023"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5" name="直线连接符 14">
            <a:extLst>
              <a:ext uri="{FF2B5EF4-FFF2-40B4-BE49-F238E27FC236}">
                <a16:creationId xmlns:a16="http://schemas.microsoft.com/office/drawing/2014/main" id="{5C43D202-C16C-F84F-8499-906A23326AC5}"/>
              </a:ext>
            </a:extLst>
          </p:cNvPr>
          <p:cNvCxnSpPr>
            <a:cxnSpLocks/>
          </p:cNvCxnSpPr>
          <p:nvPr/>
        </p:nvCxnSpPr>
        <p:spPr>
          <a:xfrm>
            <a:off x="1465385" y="5058507"/>
            <a:ext cx="6779023"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6" name="直线连接符 15">
            <a:extLst>
              <a:ext uri="{FF2B5EF4-FFF2-40B4-BE49-F238E27FC236}">
                <a16:creationId xmlns:a16="http://schemas.microsoft.com/office/drawing/2014/main" id="{232F1543-F7CB-D44D-8135-61A34B695919}"/>
              </a:ext>
            </a:extLst>
          </p:cNvPr>
          <p:cNvCxnSpPr>
            <a:cxnSpLocks/>
          </p:cNvCxnSpPr>
          <p:nvPr/>
        </p:nvCxnSpPr>
        <p:spPr>
          <a:xfrm>
            <a:off x="1465385" y="6031523"/>
            <a:ext cx="6779023" cy="0"/>
          </a:xfrm>
          <a:prstGeom prst="line">
            <a:avLst/>
          </a:prstGeom>
          <a:ln w="28575"/>
        </p:spPr>
        <p:style>
          <a:lnRef idx="1">
            <a:schemeClr val="dk1"/>
          </a:lnRef>
          <a:fillRef idx="0">
            <a:schemeClr val="dk1"/>
          </a:fillRef>
          <a:effectRef idx="0">
            <a:schemeClr val="dk1"/>
          </a:effectRef>
          <a:fontRef idx="minor">
            <a:schemeClr val="tx1"/>
          </a:fontRef>
        </p:style>
      </p:cxnSp>
      <p:sp>
        <p:nvSpPr>
          <p:cNvPr id="17" name="Rectangle 2">
            <a:extLst>
              <a:ext uri="{FF2B5EF4-FFF2-40B4-BE49-F238E27FC236}">
                <a16:creationId xmlns:a16="http://schemas.microsoft.com/office/drawing/2014/main" id="{DCAB3E4C-19C5-B84A-A61D-28417942B7EA}"/>
              </a:ext>
            </a:extLst>
          </p:cNvPr>
          <p:cNvSpPr/>
          <p:nvPr/>
        </p:nvSpPr>
        <p:spPr>
          <a:xfrm>
            <a:off x="1376559" y="3630700"/>
            <a:ext cx="3945718" cy="542521"/>
          </a:xfrm>
          <a:prstGeom prst="rect">
            <a:avLst/>
          </a:prstGeom>
        </p:spPr>
        <p:txBody>
          <a:bodyPr wrap="square">
            <a:spAutoFit/>
          </a:bodyPr>
          <a:lstStyle/>
          <a:p>
            <a:pPr lvl="0" eaLnBrk="0" fontAlgn="base" hangingPunct="0">
              <a:lnSpc>
                <a:spcPts val="3840"/>
              </a:lnSpc>
              <a:spcBef>
                <a:spcPct val="0"/>
              </a:spcBef>
              <a:spcAft>
                <a:spcPct val="0"/>
              </a:spcAft>
              <a:defRPr/>
            </a:pPr>
            <a:r>
              <a:rPr lang="zh-CN" altLang="en-US" sz="2800" dirty="0">
                <a:solidFill>
                  <a:prstClr val="black"/>
                </a:solidFill>
                <a:latin typeface="Arial" panose="020B0604020202020204" pitchFamily="34" charset="0"/>
                <a:ea typeface="微软雅黑" panose="020B0503020204020204" pitchFamily="34" charset="-122"/>
              </a:rPr>
              <a:t>非客观、不排他</a:t>
            </a:r>
            <a:endParaRPr lang="en-US" altLang="zh-CN" sz="2800" dirty="0">
              <a:solidFill>
                <a:prstClr val="black"/>
              </a:solidFill>
              <a:latin typeface="Arial" panose="020B0604020202020204" pitchFamily="34" charset="0"/>
              <a:ea typeface="微软雅黑" panose="020B0503020204020204" pitchFamily="34" charset="-122"/>
            </a:endParaRPr>
          </a:p>
        </p:txBody>
      </p:sp>
      <p:sp>
        <p:nvSpPr>
          <p:cNvPr id="18" name="Rectangle 2">
            <a:extLst>
              <a:ext uri="{FF2B5EF4-FFF2-40B4-BE49-F238E27FC236}">
                <a16:creationId xmlns:a16="http://schemas.microsoft.com/office/drawing/2014/main" id="{D93F39D1-B578-C94E-8D47-2703F56250D7}"/>
              </a:ext>
            </a:extLst>
          </p:cNvPr>
          <p:cNvSpPr/>
          <p:nvPr/>
        </p:nvSpPr>
        <p:spPr>
          <a:xfrm>
            <a:off x="1376559" y="4556823"/>
            <a:ext cx="3945718" cy="542521"/>
          </a:xfrm>
          <a:prstGeom prst="rect">
            <a:avLst/>
          </a:prstGeom>
        </p:spPr>
        <p:txBody>
          <a:bodyPr wrap="square">
            <a:spAutoFit/>
          </a:bodyPr>
          <a:lstStyle/>
          <a:p>
            <a:pPr lvl="0" eaLnBrk="0" fontAlgn="base" hangingPunct="0">
              <a:lnSpc>
                <a:spcPts val="3840"/>
              </a:lnSpc>
              <a:spcBef>
                <a:spcPct val="0"/>
              </a:spcBef>
              <a:spcAft>
                <a:spcPct val="0"/>
              </a:spcAft>
              <a:defRPr/>
            </a:pPr>
            <a:r>
              <a:rPr lang="zh-CN" altLang="en-US" sz="2800" dirty="0">
                <a:solidFill>
                  <a:prstClr val="black"/>
                </a:solidFill>
                <a:latin typeface="Arial" panose="020B0604020202020204" pitchFamily="34" charset="0"/>
                <a:ea typeface="微软雅黑" panose="020B0503020204020204" pitchFamily="34" charset="-122"/>
              </a:rPr>
              <a:t>客观、排他</a:t>
            </a:r>
            <a:endParaRPr lang="en-US" altLang="zh-CN" sz="2800" dirty="0">
              <a:solidFill>
                <a:prstClr val="black"/>
              </a:solidFill>
              <a:latin typeface="Arial" panose="020B0604020202020204" pitchFamily="34" charset="0"/>
              <a:ea typeface="微软雅黑" panose="020B0503020204020204" pitchFamily="34" charset="-122"/>
            </a:endParaRPr>
          </a:p>
        </p:txBody>
      </p:sp>
      <p:sp>
        <p:nvSpPr>
          <p:cNvPr id="19" name="Rectangle 2">
            <a:extLst>
              <a:ext uri="{FF2B5EF4-FFF2-40B4-BE49-F238E27FC236}">
                <a16:creationId xmlns:a16="http://schemas.microsoft.com/office/drawing/2014/main" id="{EA950390-5F3B-8E44-850F-70DE3C765ACE}"/>
              </a:ext>
            </a:extLst>
          </p:cNvPr>
          <p:cNvSpPr/>
          <p:nvPr/>
        </p:nvSpPr>
        <p:spPr>
          <a:xfrm>
            <a:off x="1376558" y="5541561"/>
            <a:ext cx="7076579" cy="542521"/>
          </a:xfrm>
          <a:prstGeom prst="rect">
            <a:avLst/>
          </a:prstGeom>
        </p:spPr>
        <p:txBody>
          <a:bodyPr wrap="square">
            <a:spAutoFit/>
          </a:bodyPr>
          <a:lstStyle/>
          <a:p>
            <a:pPr lvl="0" eaLnBrk="0" fontAlgn="base" hangingPunct="0">
              <a:lnSpc>
                <a:spcPts val="3840"/>
              </a:lnSpc>
              <a:spcBef>
                <a:spcPct val="0"/>
              </a:spcBef>
              <a:spcAft>
                <a:spcPct val="0"/>
              </a:spcAft>
              <a:defRPr/>
            </a:pPr>
            <a:r>
              <a:rPr lang="zh-CN" altLang="en-US" sz="2800" dirty="0">
                <a:solidFill>
                  <a:prstClr val="black"/>
                </a:solidFill>
                <a:latin typeface="Arial" panose="020B0604020202020204" pitchFamily="34" charset="0"/>
                <a:ea typeface="微软雅黑" panose="020B0503020204020204" pitchFamily="34" charset="-122"/>
              </a:rPr>
              <a:t>客观、不排他，因为有其他数字也是偶数</a:t>
            </a:r>
            <a:endParaRPr lang="en-US" altLang="zh-CN" sz="2800" dirty="0">
              <a:solidFill>
                <a:prstClr val="black"/>
              </a:solidFill>
              <a:latin typeface="Arial" panose="020B0604020202020204" pitchFamily="34" charset="0"/>
              <a:ea typeface="微软雅黑" panose="020B0503020204020204" pitchFamily="34" charset="-122"/>
            </a:endParaRPr>
          </a:p>
        </p:txBody>
      </p:sp>
    </p:spTree>
    <p:extLst>
      <p:ext uri="{BB962C8B-B14F-4D97-AF65-F5344CB8AC3E}">
        <p14:creationId xmlns:p14="http://schemas.microsoft.com/office/powerpoint/2010/main" val="39414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18" grpId="0"/>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9C28F-501F-3147-8A8B-E522224C5959}"/>
              </a:ext>
            </a:extLst>
          </p:cNvPr>
          <p:cNvSpPr>
            <a:spLocks noGrp="1"/>
          </p:cNvSpPr>
          <p:nvPr>
            <p:ph type="title"/>
          </p:nvPr>
        </p:nvSpPr>
        <p:spPr/>
        <p:txBody>
          <a:bodyPr/>
          <a:lstStyle/>
          <a:p>
            <a:r>
              <a:rPr lang="zh-CN" altLang="en-US" dirty="0"/>
              <a:t>客观事实不容忽略或更改</a:t>
            </a:r>
          </a:p>
        </p:txBody>
      </p:sp>
      <p:pic>
        <p:nvPicPr>
          <p:cNvPr id="3" name="Picture 2">
            <a:extLst>
              <a:ext uri="{FF2B5EF4-FFF2-40B4-BE49-F238E27FC236}">
                <a16:creationId xmlns:a16="http://schemas.microsoft.com/office/drawing/2014/main" id="{D48CA66F-287B-894A-A108-AA198F82E684}"/>
              </a:ext>
            </a:extLst>
          </p:cNvPr>
          <p:cNvPicPr>
            <a:picLocks noChangeAspect="1"/>
          </p:cNvPicPr>
          <p:nvPr/>
        </p:nvPicPr>
        <p:blipFill rotWithShape="1">
          <a:blip r:embed="rId3"/>
          <a:srcRect r="7105" b="11108"/>
          <a:stretch/>
        </p:blipFill>
        <p:spPr>
          <a:xfrm>
            <a:off x="5714970" y="1676446"/>
            <a:ext cx="3007231" cy="408902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a16="http://schemas.microsoft.com/office/drawing/2014/main" id="{A235042A-954A-8A40-8EE6-D7AE0D3AED60}"/>
              </a:ext>
            </a:extLst>
          </p:cNvPr>
          <p:cNvSpPr txBox="1">
            <a:spLocks noChangeArrowheads="1"/>
          </p:cNvSpPr>
          <p:nvPr/>
        </p:nvSpPr>
        <p:spPr>
          <a:xfrm>
            <a:off x="1557405" y="5480051"/>
            <a:ext cx="6392461" cy="1447762"/>
          </a:xfrm>
          <a:prstGeom prst="rect">
            <a:avLst/>
          </a:prstGeom>
        </p:spPr>
        <p:txBody>
          <a:bodyPr/>
          <a:lstStyle>
            <a:lvl1pPr marL="171450" indent="-171450" algn="l" defTabSz="685800" rtl="0" eaLnBrk="0" fontAlgn="base" hangingPunct="0">
              <a:lnSpc>
                <a:spcPct val="90000"/>
              </a:lnSpc>
              <a:spcBef>
                <a:spcPts val="750"/>
              </a:spcBef>
              <a:spcAft>
                <a:spcPct val="0"/>
              </a:spcAft>
              <a:buFont typeface="Wingdings 2" pitchFamily="2"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itchFamily="2"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itchFamily="2"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itchFamily="2"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itchFamily="2" charset="2"/>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2" pitchFamily="2" charset="2"/>
              <a:buNone/>
            </a:pPr>
            <a:endParaRPr lang="zh-CN" altLang="en-US" sz="2800" dirty="0">
              <a:latin typeface="微软雅黑" panose="020B0503020204020204" pitchFamily="34" charset="-122"/>
              <a:ea typeface="微软雅黑" panose="020B0503020204020204" pitchFamily="34" charset="-122"/>
            </a:endParaRPr>
          </a:p>
          <a:p>
            <a:pPr marL="0" indent="0">
              <a:buNone/>
            </a:pPr>
            <a:r>
              <a:rPr lang="zh-CN" altLang="en-US" sz="2800" dirty="0">
                <a:latin typeface="微软雅黑" panose="020B0503020204020204" pitchFamily="34" charset="-122"/>
                <a:ea typeface="微软雅黑" panose="020B0503020204020204" pitchFamily="34" charset="-122"/>
              </a:rPr>
              <a:t>在地球上，我们都受到万有引力的影响</a:t>
            </a:r>
          </a:p>
        </p:txBody>
      </p:sp>
      <p:pic>
        <p:nvPicPr>
          <p:cNvPr id="9" name="图片 8">
            <a:extLst>
              <a:ext uri="{FF2B5EF4-FFF2-40B4-BE49-F238E27FC236}">
                <a16:creationId xmlns:a16="http://schemas.microsoft.com/office/drawing/2014/main" id="{99A05C1C-1C05-D146-8267-F8298A9BC662}"/>
              </a:ext>
            </a:extLst>
          </p:cNvPr>
          <p:cNvPicPr>
            <a:picLocks noChangeAspect="1"/>
          </p:cNvPicPr>
          <p:nvPr/>
        </p:nvPicPr>
        <p:blipFill>
          <a:blip r:embed="rId4"/>
          <a:stretch>
            <a:fillRect/>
          </a:stretch>
        </p:blipFill>
        <p:spPr>
          <a:xfrm>
            <a:off x="134918" y="1676445"/>
            <a:ext cx="5430125" cy="408902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下箭头 9">
            <a:extLst>
              <a:ext uri="{FF2B5EF4-FFF2-40B4-BE49-F238E27FC236}">
                <a16:creationId xmlns:a16="http://schemas.microsoft.com/office/drawing/2014/main" id="{3FA94455-937D-5142-85AF-C1796A3115CA}"/>
              </a:ext>
            </a:extLst>
          </p:cNvPr>
          <p:cNvSpPr/>
          <p:nvPr/>
        </p:nvSpPr>
        <p:spPr>
          <a:xfrm>
            <a:off x="3587262" y="2544808"/>
            <a:ext cx="281354" cy="4572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41571510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522E9-1492-4C45-ADE2-87D732EFA115}"/>
              </a:ext>
            </a:extLst>
          </p:cNvPr>
          <p:cNvSpPr>
            <a:spLocks noGrp="1"/>
          </p:cNvSpPr>
          <p:nvPr>
            <p:ph type="title"/>
          </p:nvPr>
        </p:nvSpPr>
        <p:spPr/>
        <p:txBody>
          <a:bodyPr/>
          <a:lstStyle/>
          <a:p>
            <a:r>
              <a:rPr lang="zh-CN" altLang="en-US" dirty="0"/>
              <a:t>客观事实绝大部分具有排他性</a:t>
            </a:r>
            <a:endParaRPr lang="en-CN" dirty="0"/>
          </a:p>
        </p:txBody>
      </p:sp>
      <p:pic>
        <p:nvPicPr>
          <p:cNvPr id="3" name="Picture 4">
            <a:extLst>
              <a:ext uri="{FF2B5EF4-FFF2-40B4-BE49-F238E27FC236}">
                <a16:creationId xmlns:a16="http://schemas.microsoft.com/office/drawing/2014/main" id="{CDD7CAC5-CEDC-AB47-BDFB-1FE1DAC8A2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3910"/>
          <a:stretch>
            <a:fillRect/>
          </a:stretch>
        </p:blipFill>
        <p:spPr bwMode="auto">
          <a:xfrm>
            <a:off x="1166464" y="1585670"/>
            <a:ext cx="6811071" cy="389887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a16="http://schemas.microsoft.com/office/drawing/2014/main" id="{8F05F27B-57AE-B74B-B278-5EB678404F8B}"/>
              </a:ext>
            </a:extLst>
          </p:cNvPr>
          <p:cNvSpPr txBox="1">
            <a:spLocks noChangeArrowheads="1"/>
          </p:cNvSpPr>
          <p:nvPr/>
        </p:nvSpPr>
        <p:spPr>
          <a:xfrm>
            <a:off x="2057466" y="5727779"/>
            <a:ext cx="6286447" cy="1325563"/>
          </a:xfrm>
          <a:prstGeom prst="rect">
            <a:avLst/>
          </a:prstGeom>
        </p:spPr>
        <p:txBody>
          <a:bodyPr/>
          <a:lstStyle>
            <a:lvl1pPr marL="171450" indent="-171450" algn="l" defTabSz="685800" rtl="0" eaLnBrk="0" fontAlgn="base" hangingPunct="0">
              <a:lnSpc>
                <a:spcPct val="90000"/>
              </a:lnSpc>
              <a:spcBef>
                <a:spcPts val="750"/>
              </a:spcBef>
              <a:spcAft>
                <a:spcPct val="0"/>
              </a:spcAft>
              <a:buFont typeface="Wingdings 2" pitchFamily="2"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itchFamily="2"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itchFamily="2"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itchFamily="2"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itchFamily="2" charset="2"/>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800" dirty="0">
                <a:latin typeface="微软雅黑" panose="020B0503020204020204" pitchFamily="34" charset="-122"/>
                <a:ea typeface="微软雅黑" panose="020B0503020204020204" pitchFamily="34" charset="-122"/>
              </a:rPr>
              <a:t>银行只接受真钱，不接受假币。 </a:t>
            </a:r>
          </a:p>
        </p:txBody>
      </p:sp>
    </p:spTree>
    <p:extLst>
      <p:ext uri="{BB962C8B-B14F-4D97-AF65-F5344CB8AC3E}">
        <p14:creationId xmlns:p14="http://schemas.microsoft.com/office/powerpoint/2010/main" val="13672126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线连接符 20">
            <a:extLst>
              <a:ext uri="{FF2B5EF4-FFF2-40B4-BE49-F238E27FC236}">
                <a16:creationId xmlns:a16="http://schemas.microsoft.com/office/drawing/2014/main" id="{42BA9A9C-F56F-4945-8056-3C404559F0D6}"/>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5E60342D-CC69-8346-B8BE-EED5916A722E}"/>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1E06C443-89C4-DA48-A4F5-9B8AA13020E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4193904A-E355-6E41-B956-7F9839E88429}"/>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D1415349-6D4E-5445-B106-94D4F93AFEF2}"/>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6232C626-E954-9A4F-8B8D-0656282EFC57}"/>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20" name="Rectangle 2">
            <a:extLst>
              <a:ext uri="{FF2B5EF4-FFF2-40B4-BE49-F238E27FC236}">
                <a16:creationId xmlns:a16="http://schemas.microsoft.com/office/drawing/2014/main" id="{AF81AEE0-8434-6C46-B303-4F9BC5DF53B8}"/>
              </a:ext>
            </a:extLst>
          </p:cNvPr>
          <p:cNvSpPr>
            <a:spLocks noChangeArrowheads="1"/>
          </p:cNvSpPr>
          <p:nvPr/>
        </p:nvSpPr>
        <p:spPr bwMode="auto">
          <a:xfrm>
            <a:off x="609600" y="3048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Wingdings 2" pitchFamily="2" charset="2"/>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Wingdings 2" pitchFamily="2" charset="2"/>
              <a:buChar char=""/>
              <a:defRPr>
                <a:solidFill>
                  <a:schemeClr val="tx1"/>
                </a:solidFill>
                <a:latin typeface="Calibri" panose="020F0502020204030204" pitchFamily="34" charset="0"/>
              </a:defRPr>
            </a:lvl2pPr>
            <a:lvl3pPr marL="857250" indent="-171450" defTabSz="685800">
              <a:lnSpc>
                <a:spcPct val="90000"/>
              </a:lnSpc>
              <a:spcBef>
                <a:spcPts val="375"/>
              </a:spcBef>
              <a:buFont typeface="Wingdings 2" pitchFamily="2" charset="2"/>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9pPr>
          </a:lstStyle>
          <a:p>
            <a:pPr>
              <a:spcBef>
                <a:spcPct val="0"/>
              </a:spcBef>
              <a:buFontTx/>
              <a:buNone/>
            </a:pPr>
            <a:endParaRPr lang="zh-CN" altLang="en-US" sz="4400" b="1">
              <a:latin typeface="Arial" panose="020B0604020202020204" pitchFamily="34" charset="0"/>
              <a:ea typeface="微软雅黑" panose="020B0503020204020204" pitchFamily="34" charset="-122"/>
            </a:endParaRPr>
          </a:p>
        </p:txBody>
      </p:sp>
      <p:sp>
        <p:nvSpPr>
          <p:cNvPr id="13" name="矩形 4">
            <a:extLst>
              <a:ext uri="{FF2B5EF4-FFF2-40B4-BE49-F238E27FC236}">
                <a16:creationId xmlns:a16="http://schemas.microsoft.com/office/drawing/2014/main" id="{458CE91F-9063-BF4F-914F-8E383EF1EF82}"/>
              </a:ext>
            </a:extLst>
          </p:cNvPr>
          <p:cNvSpPr>
            <a:spLocks noChangeArrowheads="1"/>
          </p:cNvSpPr>
          <p:nvPr/>
        </p:nvSpPr>
        <p:spPr bwMode="auto">
          <a:xfrm>
            <a:off x="683556" y="4648206"/>
            <a:ext cx="7743825" cy="178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3838"/>
              </a:lnSpc>
            </a:pPr>
            <a:r>
              <a:rPr lang="zh-CN" altLang="en-US" sz="2800" dirty="0">
                <a:latin typeface="微软雅黑" panose="020B0503020204020204" pitchFamily="34" charset="-122"/>
                <a:ea typeface="微软雅黑" panose="020B0503020204020204" pitchFamily="34" charset="-122"/>
              </a:rPr>
              <a:t>哥林多后书 </a:t>
            </a:r>
            <a:r>
              <a:rPr lang="en-US" altLang="zh-CN" sz="2800" dirty="0">
                <a:latin typeface="微软雅黑" panose="020B0503020204020204" pitchFamily="34" charset="-122"/>
                <a:ea typeface="微软雅黑" panose="020B0503020204020204" pitchFamily="34" charset="-122"/>
              </a:rPr>
              <a:t>6:14</a:t>
            </a:r>
            <a:r>
              <a:rPr lang="zh-CN" altLang="en-US" sz="2800" dirty="0">
                <a:latin typeface="微软雅黑" panose="020B0503020204020204" pitchFamily="34" charset="-122"/>
                <a:ea typeface="微软雅黑" panose="020B0503020204020204" pitchFamily="34" charset="-122"/>
              </a:rPr>
              <a:t> </a:t>
            </a:r>
            <a:r>
              <a:rPr lang="en-US" altLang="zh-CN" sz="2800" dirty="0">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rPr>
              <a:t>光明和黑暗有甚么相通呢？</a:t>
            </a:r>
            <a:r>
              <a:rPr lang="en-US" altLang="zh-CN" sz="2800" dirty="0">
                <a:latin typeface="微软雅黑" panose="020B0503020204020204" pitchFamily="34" charset="-122"/>
                <a:ea typeface="微软雅黑" panose="020B0503020204020204" pitchFamily="34" charset="-122"/>
              </a:rPr>
              <a:t>15</a:t>
            </a:r>
            <a:r>
              <a:rPr lang="zh-CN" altLang="en-US" sz="2800" dirty="0">
                <a:latin typeface="微软雅黑" panose="020B0503020204020204" pitchFamily="34" charset="-122"/>
                <a:ea typeface="微软雅黑" panose="020B0503020204020204" pitchFamily="34" charset="-122"/>
              </a:rPr>
              <a:t> 基督和彼列</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撒旦的别名</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有甚么相和呢？</a:t>
            </a:r>
            <a:r>
              <a:rPr lang="en-US" altLang="zh-CN" sz="2800" dirty="0">
                <a:latin typeface="微软雅黑" panose="020B0503020204020204" pitchFamily="34" charset="-122"/>
                <a:ea typeface="微软雅黑" panose="020B0503020204020204" pitchFamily="34" charset="-122"/>
              </a:rPr>
              <a:t>…… 16</a:t>
            </a:r>
            <a:r>
              <a:rPr lang="zh-CN" altLang="en-US" sz="2800" dirty="0">
                <a:latin typeface="微软雅黑" panose="020B0503020204020204" pitchFamily="34" charset="-122"/>
                <a:ea typeface="微软雅黑" panose="020B0503020204020204" pitchFamily="34" charset="-122"/>
              </a:rPr>
              <a:t> 神的殿和偶像有甚么相同呢？  </a:t>
            </a:r>
            <a:endParaRPr lang="zh-CN" altLang="en-US" sz="2800" dirty="0">
              <a:highlight>
                <a:srgbClr val="FFFF00"/>
              </a:highlight>
              <a:latin typeface="微软雅黑" panose="020B0503020204020204" pitchFamily="34" charset="-122"/>
              <a:ea typeface="微软雅黑" panose="020B0503020204020204" pitchFamily="34" charset="-122"/>
            </a:endParaRPr>
          </a:p>
        </p:txBody>
      </p:sp>
      <p:sp>
        <p:nvSpPr>
          <p:cNvPr id="27" name="Rectangle 2">
            <a:extLst>
              <a:ext uri="{FF2B5EF4-FFF2-40B4-BE49-F238E27FC236}">
                <a16:creationId xmlns:a16="http://schemas.microsoft.com/office/drawing/2014/main" id="{95BAC4D9-9396-F941-A4DB-860AAC3D65C9}"/>
              </a:ext>
            </a:extLst>
          </p:cNvPr>
          <p:cNvSpPr>
            <a:spLocks noChangeArrowheads="1"/>
          </p:cNvSpPr>
          <p:nvPr/>
        </p:nvSpPr>
        <p:spPr bwMode="auto">
          <a:xfrm>
            <a:off x="762000" y="4572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Wingdings 2" pitchFamily="2" charset="2"/>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Wingdings 2" pitchFamily="2" charset="2"/>
              <a:buChar char=""/>
              <a:defRPr>
                <a:solidFill>
                  <a:schemeClr val="tx1"/>
                </a:solidFill>
                <a:latin typeface="Calibri" panose="020F0502020204030204" pitchFamily="34" charset="0"/>
              </a:defRPr>
            </a:lvl2pPr>
            <a:lvl3pPr marL="857250" indent="-171450" defTabSz="685800">
              <a:lnSpc>
                <a:spcPct val="90000"/>
              </a:lnSpc>
              <a:spcBef>
                <a:spcPts val="375"/>
              </a:spcBef>
              <a:buFont typeface="Wingdings 2" pitchFamily="2" charset="2"/>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9pPr>
          </a:lstStyle>
          <a:p>
            <a:pPr>
              <a:spcBef>
                <a:spcPct val="0"/>
              </a:spcBef>
              <a:buFontTx/>
              <a:buNone/>
            </a:pPr>
            <a:endParaRPr lang="zh-CN" altLang="en-US" sz="4400" b="1">
              <a:latin typeface="Arial" panose="020B0604020202020204" pitchFamily="34" charset="0"/>
              <a:ea typeface="微软雅黑" panose="020B0503020204020204" pitchFamily="34" charset="-122"/>
            </a:endParaRPr>
          </a:p>
        </p:txBody>
      </p:sp>
      <p:sp>
        <p:nvSpPr>
          <p:cNvPr id="5" name="Title 4">
            <a:extLst>
              <a:ext uri="{FF2B5EF4-FFF2-40B4-BE49-F238E27FC236}">
                <a16:creationId xmlns:a16="http://schemas.microsoft.com/office/drawing/2014/main" id="{CA8D392B-B194-0F4F-9038-9BF30EDC6401}"/>
              </a:ext>
            </a:extLst>
          </p:cNvPr>
          <p:cNvSpPr>
            <a:spLocks noGrp="1"/>
          </p:cNvSpPr>
          <p:nvPr>
            <p:ph type="title"/>
          </p:nvPr>
        </p:nvSpPr>
        <p:spPr/>
        <p:txBody>
          <a:bodyPr/>
          <a:lstStyle/>
          <a:p>
            <a:r>
              <a:rPr lang="zh-CN" altLang="en-US" dirty="0"/>
              <a:t>真实与虚假不能兼容</a:t>
            </a:r>
            <a:endParaRPr lang="en-CN" dirty="0"/>
          </a:p>
        </p:txBody>
      </p:sp>
      <p:pic>
        <p:nvPicPr>
          <p:cNvPr id="22" name="Picture 5">
            <a:extLst>
              <a:ext uri="{FF2B5EF4-FFF2-40B4-BE49-F238E27FC236}">
                <a16:creationId xmlns:a16="http://schemas.microsoft.com/office/drawing/2014/main" id="{4C092E04-CFF5-F242-9565-1BB34E4940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8956" y="1398457"/>
            <a:ext cx="3759052" cy="3044338"/>
          </a:xfrm>
          <a:prstGeom prst="rect">
            <a:avLst/>
          </a:prstGeom>
          <a:solidFill>
            <a:srgbClr val="FFFFFF">
              <a:shade val="85000"/>
            </a:srgbClr>
          </a:solidFill>
          <a:ln w="952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图片 12">
            <a:extLst>
              <a:ext uri="{FF2B5EF4-FFF2-40B4-BE49-F238E27FC236}">
                <a16:creationId xmlns:a16="http://schemas.microsoft.com/office/drawing/2014/main" id="{9BBE1FC0-A798-BE48-80EC-2C4ADD001A55}"/>
              </a:ext>
            </a:extLst>
          </p:cNvPr>
          <p:cNvPicPr>
            <a:picLocks noChangeAspect="1"/>
          </p:cNvPicPr>
          <p:nvPr/>
        </p:nvPicPr>
        <p:blipFill rotWithShape="1">
          <a:blip r:embed="rId5"/>
          <a:srcRect l="23380" r="24122"/>
          <a:stretch/>
        </p:blipFill>
        <p:spPr>
          <a:xfrm>
            <a:off x="1103778" y="1398456"/>
            <a:ext cx="2841308" cy="304433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759652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EA933-8F6C-DD4A-B040-7AE02F0F0ECE}"/>
              </a:ext>
            </a:extLst>
          </p:cNvPr>
          <p:cNvSpPr>
            <a:spLocks noGrp="1"/>
          </p:cNvSpPr>
          <p:nvPr>
            <p:ph type="title"/>
          </p:nvPr>
        </p:nvSpPr>
        <p:spPr/>
        <p:txBody>
          <a:bodyPr/>
          <a:lstStyle/>
          <a:p>
            <a:r>
              <a:rPr lang="zh-CN" altLang="en-US" dirty="0"/>
              <a:t>不能否认的关系</a:t>
            </a:r>
            <a:br>
              <a:rPr lang="zh-CN" altLang="en-US" dirty="0"/>
            </a:br>
            <a:endParaRPr lang="en-CN" dirty="0"/>
          </a:p>
        </p:txBody>
      </p:sp>
      <p:pic>
        <p:nvPicPr>
          <p:cNvPr id="3" name="图片 4">
            <a:extLst>
              <a:ext uri="{FF2B5EF4-FFF2-40B4-BE49-F238E27FC236}">
                <a16:creationId xmlns:a16="http://schemas.microsoft.com/office/drawing/2014/main" id="{D714F707-8A6F-3141-B900-6D7E8B8CD9BB}"/>
              </a:ext>
            </a:extLst>
          </p:cNvPr>
          <p:cNvPicPr>
            <a:picLocks noChangeAspect="1"/>
          </p:cNvPicPr>
          <p:nvPr/>
        </p:nvPicPr>
        <p:blipFill rotWithShape="1">
          <a:blip r:embed="rId3"/>
          <a:srcRect t="878"/>
          <a:stretch/>
        </p:blipFill>
        <p:spPr>
          <a:xfrm>
            <a:off x="4572000" y="1445792"/>
            <a:ext cx="3472216" cy="539938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图片 6">
            <a:extLst>
              <a:ext uri="{FF2B5EF4-FFF2-40B4-BE49-F238E27FC236}">
                <a16:creationId xmlns:a16="http://schemas.microsoft.com/office/drawing/2014/main" id="{8E089325-0FC3-8348-B71E-E1260CEE02F6}"/>
              </a:ext>
            </a:extLst>
          </p:cNvPr>
          <p:cNvPicPr>
            <a:picLocks noChangeAspect="1"/>
          </p:cNvPicPr>
          <p:nvPr/>
        </p:nvPicPr>
        <p:blipFill rotWithShape="1">
          <a:blip r:embed="rId4"/>
          <a:srcRect t="3516"/>
          <a:stretch/>
        </p:blipFill>
        <p:spPr>
          <a:xfrm>
            <a:off x="1155169" y="1445794"/>
            <a:ext cx="3147816" cy="539938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192308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EA69C47-17D5-114A-B659-7DEF37833083}"/>
              </a:ext>
            </a:extLst>
          </p:cNvPr>
          <p:cNvPicPr>
            <a:picLocks noChangeAspect="1"/>
          </p:cNvPicPr>
          <p:nvPr/>
        </p:nvPicPr>
        <p:blipFill>
          <a:blip r:embed="rId3"/>
          <a:stretch>
            <a:fillRect/>
          </a:stretch>
        </p:blipFill>
        <p:spPr>
          <a:xfrm>
            <a:off x="762000" y="1866900"/>
            <a:ext cx="7620000" cy="49911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loud Callout 9">
            <a:extLst>
              <a:ext uri="{FF2B5EF4-FFF2-40B4-BE49-F238E27FC236}">
                <a16:creationId xmlns:a16="http://schemas.microsoft.com/office/drawing/2014/main" id="{B03DF3DD-5AC7-734A-8383-DC2A49A1F20D}"/>
              </a:ext>
            </a:extLst>
          </p:cNvPr>
          <p:cNvSpPr/>
          <p:nvPr/>
        </p:nvSpPr>
        <p:spPr>
          <a:xfrm>
            <a:off x="5406240" y="222429"/>
            <a:ext cx="3834582" cy="2231724"/>
          </a:xfrm>
          <a:prstGeom prst="cloudCallout">
            <a:avLst>
              <a:gd name="adj1" fmla="val -58699"/>
              <a:gd name="adj2" fmla="val 62698"/>
            </a:avLst>
          </a:prstGeom>
          <a:solidFill>
            <a:srgbClr val="1F3014"/>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kern="0" dirty="0">
                <a:ea typeface="SimSun" panose="02010600030101010101" pitchFamily="2" charset="-122"/>
                <a:cs typeface="Times New Roman" panose="02020603050405020304" pitchFamily="18" charset="0"/>
              </a:rPr>
              <a:t>“信则有，不信则无”</a:t>
            </a:r>
            <a:r>
              <a:rPr lang="en-CN" sz="3600" b="1" dirty="0"/>
              <a:t> </a:t>
            </a:r>
          </a:p>
        </p:txBody>
      </p:sp>
      <p:sp>
        <p:nvSpPr>
          <p:cNvPr id="5" name="Title 1">
            <a:extLst>
              <a:ext uri="{FF2B5EF4-FFF2-40B4-BE49-F238E27FC236}">
                <a16:creationId xmlns:a16="http://schemas.microsoft.com/office/drawing/2014/main" id="{2044FF56-D22B-8844-BD7E-2C55298E00B3}"/>
              </a:ext>
            </a:extLst>
          </p:cNvPr>
          <p:cNvSpPr>
            <a:spLocks noGrp="1"/>
          </p:cNvSpPr>
          <p:nvPr>
            <p:ph type="title"/>
          </p:nvPr>
        </p:nvSpPr>
        <p:spPr/>
        <p:txBody>
          <a:bodyPr/>
          <a:lstStyle/>
          <a:p>
            <a:r>
              <a:rPr lang="en-CN" dirty="0"/>
              <a:t>掩耳盗铃</a:t>
            </a:r>
          </a:p>
        </p:txBody>
      </p:sp>
    </p:spTree>
    <p:extLst>
      <p:ext uri="{BB962C8B-B14F-4D97-AF65-F5344CB8AC3E}">
        <p14:creationId xmlns:p14="http://schemas.microsoft.com/office/powerpoint/2010/main" val="9716044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0F6AA-ECB2-F74F-A0B0-2529D6991354}"/>
              </a:ext>
            </a:extLst>
          </p:cNvPr>
          <p:cNvSpPr>
            <a:spLocks noGrp="1"/>
          </p:cNvSpPr>
          <p:nvPr>
            <p:ph type="title"/>
          </p:nvPr>
        </p:nvSpPr>
        <p:spPr/>
        <p:txBody>
          <a:bodyPr/>
          <a:lstStyle/>
          <a:p>
            <a:r>
              <a:rPr lang="en-CN" dirty="0"/>
              <a:t>忽略交通规则的后果</a:t>
            </a:r>
          </a:p>
        </p:txBody>
      </p:sp>
      <p:pic>
        <p:nvPicPr>
          <p:cNvPr id="4" name="图片 3">
            <a:extLst>
              <a:ext uri="{FF2B5EF4-FFF2-40B4-BE49-F238E27FC236}">
                <a16:creationId xmlns:a16="http://schemas.microsoft.com/office/drawing/2014/main" id="{C02E2C9E-D63A-064A-8D57-26646D8A5FBD}"/>
              </a:ext>
            </a:extLst>
          </p:cNvPr>
          <p:cNvPicPr>
            <a:picLocks noChangeAspect="1"/>
          </p:cNvPicPr>
          <p:nvPr/>
        </p:nvPicPr>
        <p:blipFill>
          <a:blip r:embed="rId3"/>
          <a:stretch>
            <a:fillRect/>
          </a:stretch>
        </p:blipFill>
        <p:spPr>
          <a:xfrm>
            <a:off x="972447" y="1425331"/>
            <a:ext cx="7199105" cy="50927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606461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82D6D-DE18-494B-AB2C-0D2206E02DE0}"/>
              </a:ext>
            </a:extLst>
          </p:cNvPr>
          <p:cNvSpPr>
            <a:spLocks noGrp="1"/>
          </p:cNvSpPr>
          <p:nvPr>
            <p:ph type="title"/>
          </p:nvPr>
        </p:nvSpPr>
        <p:spPr/>
        <p:txBody>
          <a:bodyPr/>
          <a:lstStyle/>
          <a:p>
            <a:r>
              <a:rPr lang="zh-CN" altLang="en-US" dirty="0"/>
              <a:t>忽略客观真理的后果</a:t>
            </a:r>
            <a:endParaRPr lang="en-CN" dirty="0"/>
          </a:p>
        </p:txBody>
      </p:sp>
      <p:pic>
        <p:nvPicPr>
          <p:cNvPr id="5" name="图片 9">
            <a:extLst>
              <a:ext uri="{FF2B5EF4-FFF2-40B4-BE49-F238E27FC236}">
                <a16:creationId xmlns:a16="http://schemas.microsoft.com/office/drawing/2014/main" id="{AC1E4075-09ED-9045-9199-587BA7D9A429}"/>
              </a:ext>
            </a:extLst>
          </p:cNvPr>
          <p:cNvPicPr>
            <a:picLocks noChangeAspect="1"/>
          </p:cNvPicPr>
          <p:nvPr/>
        </p:nvPicPr>
        <p:blipFill rotWithShape="1">
          <a:blip r:embed="rId3"/>
          <a:srcRect t="5164"/>
          <a:stretch>
            <a:fillRect/>
          </a:stretch>
        </p:blipFill>
        <p:spPr>
          <a:xfrm>
            <a:off x="929456" y="1460452"/>
            <a:ext cx="7285087" cy="5181662"/>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594462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1591D-4D23-6B43-85E4-754AE3013300}"/>
              </a:ext>
            </a:extLst>
          </p:cNvPr>
          <p:cNvSpPr>
            <a:spLocks noGrp="1"/>
          </p:cNvSpPr>
          <p:nvPr>
            <p:ph type="title"/>
          </p:nvPr>
        </p:nvSpPr>
        <p:spPr/>
        <p:txBody>
          <a:bodyPr/>
          <a:lstStyle/>
          <a:p>
            <a:r>
              <a:rPr lang="zh-CN" altLang="en-US" dirty="0"/>
              <a:t>所有宗教都殊途同归吗？</a:t>
            </a:r>
            <a:endParaRPr lang="en-CN" dirty="0"/>
          </a:p>
        </p:txBody>
      </p:sp>
      <p:pic>
        <p:nvPicPr>
          <p:cNvPr id="3" name="图片 1">
            <a:extLst>
              <a:ext uri="{FF2B5EF4-FFF2-40B4-BE49-F238E27FC236}">
                <a16:creationId xmlns:a16="http://schemas.microsoft.com/office/drawing/2014/main" id="{CD5A048B-8219-6C4F-B6DB-450371048792}"/>
              </a:ext>
            </a:extLst>
          </p:cNvPr>
          <p:cNvPicPr>
            <a:picLocks noChangeAspect="1"/>
          </p:cNvPicPr>
          <p:nvPr/>
        </p:nvPicPr>
        <p:blipFill>
          <a:blip r:embed="rId3"/>
          <a:stretch>
            <a:fillRect/>
          </a:stretch>
        </p:blipFill>
        <p:spPr>
          <a:xfrm>
            <a:off x="1971877" y="1485951"/>
            <a:ext cx="5200246" cy="5257752"/>
          </a:xfrm>
          <a:prstGeom prst="rect">
            <a:avLst/>
          </a:prstGeom>
        </p:spPr>
      </p:pic>
    </p:spTree>
    <p:extLst>
      <p:ext uri="{BB962C8B-B14F-4D97-AF65-F5344CB8AC3E}">
        <p14:creationId xmlns:p14="http://schemas.microsoft.com/office/powerpoint/2010/main" val="1645499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4403E9D2-D9BE-4B1B-8AAE-9D11D8F0A200}"/>
              </a:ext>
            </a:extLst>
          </p:cNvPr>
          <p:cNvSpPr txBox="1"/>
          <p:nvPr/>
        </p:nvSpPr>
        <p:spPr>
          <a:xfrm>
            <a:off x="-96594" y="2102625"/>
            <a:ext cx="8701475" cy="4553939"/>
          </a:xfrm>
          <a:prstGeom prst="rect">
            <a:avLst/>
          </a:prstGeom>
          <a:noFill/>
        </p:spPr>
        <p:txBody>
          <a:bodyPr wrap="square">
            <a:spAutoFit/>
          </a:bodyPr>
          <a:lstStyle/>
          <a:p>
            <a:pPr lvl="2">
              <a:lnSpc>
                <a:spcPts val="3860"/>
              </a:lnSpc>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你把认为正确的答案写在括号里</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lvl="2">
              <a:lnSpc>
                <a:spcPts val="3860"/>
              </a:lnSpc>
            </a:pP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sym typeface="Wingdings" panose="05000000000000000000" pitchFamily="2" charset="2"/>
              </a:rPr>
              <a:t>（     ）</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sym typeface="Wingdings" panose="05000000000000000000" pitchFamily="2" charset="2"/>
            </a:endParaRPr>
          </a:p>
          <a:p>
            <a:pPr lvl="2">
              <a:lnSpc>
                <a:spcPts val="3860"/>
              </a:lnSpc>
            </a:pPr>
            <a:endParaRPr lang="en-US"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1143000" lvl="2" indent="-228600">
              <a:lnSpc>
                <a:spcPts val="3860"/>
              </a:lnSpc>
              <a:buFont typeface="+mj-lt"/>
              <a:buAutoNum type="alphaUcPeriod"/>
            </a:pPr>
            <a:r>
              <a:rPr lang="zh-CN" altLang="en-US" sz="2800" dirty="0">
                <a:latin typeface="Microsoft YaHei" panose="020B0503020204020204" pitchFamily="34" charset="-122"/>
                <a:ea typeface="Microsoft YaHei" panose="020B0503020204020204" pitchFamily="34" charset="-122"/>
                <a:cs typeface="Times New Roman" panose="02020603050405020304" pitchFamily="18" charset="0"/>
              </a:rPr>
              <a:t>穆罕默德的真主</a:t>
            </a:r>
          </a:p>
          <a:p>
            <a:pPr marL="1143000" lvl="2" indent="-228600">
              <a:lnSpc>
                <a:spcPts val="3860"/>
              </a:lnSpc>
              <a:buFont typeface="+mj-lt"/>
              <a:buAutoNum type="alphaUcPeriod"/>
            </a:pPr>
            <a:r>
              <a:rPr lang="zh-CN" altLang="en-US" sz="2800" dirty="0">
                <a:latin typeface="Microsoft YaHei" panose="020B0503020204020204" pitchFamily="34" charset="-122"/>
                <a:ea typeface="Microsoft YaHei" panose="020B0503020204020204" pitchFamily="34" charset="-122"/>
                <a:cs typeface="Times New Roman" panose="02020603050405020304" pitchFamily="18" charset="0"/>
              </a:rPr>
              <a:t>地外智慧</a:t>
            </a:r>
          </a:p>
          <a:p>
            <a:pPr marL="1143000" lvl="2" indent="-228600">
              <a:lnSpc>
                <a:spcPts val="3860"/>
              </a:lnSpc>
              <a:buFont typeface="+mj-lt"/>
              <a:buAutoNum type="alphaUcPeriod"/>
            </a:pPr>
            <a:r>
              <a:rPr lang="zh-CN" altLang="en-US" sz="2800" dirty="0">
                <a:latin typeface="Microsoft YaHei" panose="020B0503020204020204" pitchFamily="34" charset="-122"/>
                <a:ea typeface="Microsoft YaHei" panose="020B0503020204020204" pitchFamily="34" charset="-122"/>
                <a:cs typeface="Times New Roman" panose="02020603050405020304" pitchFamily="18" charset="0"/>
              </a:rPr>
              <a:t>圣经中的耶和华神</a:t>
            </a:r>
          </a:p>
          <a:p>
            <a:pPr marL="1143000" lvl="2" indent="-228600">
              <a:lnSpc>
                <a:spcPts val="3860"/>
              </a:lnSpc>
              <a:buFont typeface="+mj-lt"/>
              <a:buAutoNum type="alphaUcPeriod"/>
            </a:pPr>
            <a:r>
              <a:rPr lang="zh-CN" altLang="en-US" sz="2800" dirty="0">
                <a:latin typeface="Microsoft YaHei" panose="020B0503020204020204" pitchFamily="34" charset="-122"/>
                <a:ea typeface="Microsoft YaHei" panose="020B0503020204020204" pitchFamily="34" charset="-122"/>
                <a:cs typeface="Times New Roman" panose="02020603050405020304" pitchFamily="18" charset="0"/>
              </a:rPr>
              <a:t>观音菩萨</a:t>
            </a:r>
            <a:endParaRPr lang="en-US" altLang="zh-CN" sz="2800" dirty="0">
              <a:latin typeface="Microsoft YaHei" panose="020B0503020204020204" pitchFamily="34" charset="-122"/>
              <a:ea typeface="Microsoft YaHei" panose="020B0503020204020204" pitchFamily="34" charset="-122"/>
              <a:cs typeface="Times New Roman" panose="02020603050405020304" pitchFamily="18" charset="0"/>
            </a:endParaRPr>
          </a:p>
          <a:p>
            <a:pPr marL="1143000" lvl="2" indent="-228600">
              <a:lnSpc>
                <a:spcPts val="3860"/>
              </a:lnSpc>
              <a:buFont typeface="+mj-lt"/>
              <a:buAutoNum type="alphaUcPeriod"/>
            </a:pPr>
            <a:r>
              <a:rPr lang="zh-CN" altLang="en-US" sz="2800" dirty="0">
                <a:latin typeface="Microsoft YaHei" panose="020B0503020204020204" pitchFamily="34" charset="-122"/>
                <a:ea typeface="Microsoft YaHei" panose="020B0503020204020204" pitchFamily="34" charset="-122"/>
                <a:cs typeface="Times New Roman" panose="02020603050405020304" pitchFamily="18" charset="0"/>
              </a:rPr>
              <a:t> 不知道</a:t>
            </a:r>
          </a:p>
          <a:p>
            <a:pPr lvl="2">
              <a:lnSpc>
                <a:spcPts val="3860"/>
              </a:lnSpc>
            </a:pPr>
            <a:endParaRPr lang="zh-CN" altLang="en-US" sz="2800" dirty="0">
              <a:latin typeface="Microsoft YaHei" panose="020B0503020204020204" pitchFamily="34" charset="-122"/>
              <a:ea typeface="Microsoft YaHei" panose="020B0503020204020204" pitchFamily="34" charset="-122"/>
            </a:endParaRPr>
          </a:p>
        </p:txBody>
      </p:sp>
      <p:sp>
        <p:nvSpPr>
          <p:cNvPr id="7" name="直线连接符 20">
            <a:extLst>
              <a:ext uri="{FF2B5EF4-FFF2-40B4-BE49-F238E27FC236}">
                <a16:creationId xmlns:a16="http://schemas.microsoft.com/office/drawing/2014/main" id="{E5B503B8-082B-6344-BBC6-CC8C5D39E1E4}"/>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C6A2E7B9-363A-3C48-9505-105F862784FC}"/>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C2746347-2BEA-2140-9827-BA9165C293C4}"/>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D4CF6606-C837-224E-8F2C-0C1DF2309119}"/>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2544B7DC-88DF-3C42-BAC4-4FD52FAB124F}"/>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56F1DCC2-2D96-D546-97D5-7A1F9BEA4471}"/>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13" name="文本框 12">
            <a:extLst>
              <a:ext uri="{FF2B5EF4-FFF2-40B4-BE49-F238E27FC236}">
                <a16:creationId xmlns:a16="http://schemas.microsoft.com/office/drawing/2014/main" id="{14D2EC05-D04E-484F-8B52-DC1F8CD6DADF}"/>
              </a:ext>
            </a:extLst>
          </p:cNvPr>
          <p:cNvSpPr txBox="1"/>
          <p:nvPr/>
        </p:nvSpPr>
        <p:spPr>
          <a:xfrm>
            <a:off x="1389324" y="2660638"/>
            <a:ext cx="426720" cy="523220"/>
          </a:xfrm>
          <a:prstGeom prst="rect">
            <a:avLst/>
          </a:prstGeom>
          <a:noFill/>
        </p:spPr>
        <p:txBody>
          <a:bodyPr wrap="none" rtlCol="0">
            <a:spAutoFit/>
          </a:bodyPr>
          <a:lstStyle/>
          <a:p>
            <a:r>
              <a:rPr lang="en-US" altLang="zh-CN" sz="2800" b="1" kern="0" dirty="0">
                <a:latin typeface="Microsoft YaHei" panose="020B0503020204020204" pitchFamily="34" charset="-122"/>
                <a:ea typeface="Microsoft YaHei" panose="020B0503020204020204" pitchFamily="34" charset="-122"/>
                <a:cs typeface="Times New Roman" panose="02020603050405020304" pitchFamily="18" charset="0"/>
                <a:sym typeface="Wingdings" panose="05000000000000000000" pitchFamily="2" charset="2"/>
              </a:rPr>
              <a:t>C</a:t>
            </a:r>
            <a:endParaRPr kumimoji="1" lang="zh-CN" altLang="en-US" sz="2800" b="1" dirty="0"/>
          </a:p>
        </p:txBody>
      </p:sp>
      <p:sp>
        <p:nvSpPr>
          <p:cNvPr id="3" name="Title 2">
            <a:extLst>
              <a:ext uri="{FF2B5EF4-FFF2-40B4-BE49-F238E27FC236}">
                <a16:creationId xmlns:a16="http://schemas.microsoft.com/office/drawing/2014/main" id="{70FAE0CD-162C-DB49-96D0-B7B9A18E1062}"/>
              </a:ext>
            </a:extLst>
          </p:cNvPr>
          <p:cNvSpPr>
            <a:spLocks noGrp="1"/>
          </p:cNvSpPr>
          <p:nvPr>
            <p:ph type="title"/>
          </p:nvPr>
        </p:nvSpPr>
        <p:spPr/>
        <p:txBody>
          <a:bodyPr/>
          <a:lstStyle/>
          <a:p>
            <a:r>
              <a:rPr lang="zh-CN" altLang="en-US" dirty="0"/>
              <a:t>这位创造者是谁？</a:t>
            </a:r>
            <a:endParaRPr lang="en-CN" dirty="0"/>
          </a:p>
        </p:txBody>
      </p:sp>
      <p:pic>
        <p:nvPicPr>
          <p:cNvPr id="14" name="Picture 13">
            <a:extLst>
              <a:ext uri="{FF2B5EF4-FFF2-40B4-BE49-F238E27FC236}">
                <a16:creationId xmlns:a16="http://schemas.microsoft.com/office/drawing/2014/main" id="{A7ECB2F3-0710-1743-A82A-1EE17EE7B9C5}"/>
              </a:ext>
            </a:extLst>
          </p:cNvPr>
          <p:cNvPicPr>
            <a:picLocks noChangeAspect="1"/>
          </p:cNvPicPr>
          <p:nvPr/>
        </p:nvPicPr>
        <p:blipFill rotWithShape="1">
          <a:blip r:embed="rId4"/>
          <a:srcRect b="50000"/>
          <a:stretch/>
        </p:blipFill>
        <p:spPr>
          <a:xfrm>
            <a:off x="9539673" y="1776848"/>
            <a:ext cx="6035125" cy="1689835"/>
          </a:xfrm>
          <a:prstGeom prst="rect">
            <a:avLst/>
          </a:prstGeom>
        </p:spPr>
      </p:pic>
      <p:pic>
        <p:nvPicPr>
          <p:cNvPr id="5" name="图片 4">
            <a:extLst>
              <a:ext uri="{FF2B5EF4-FFF2-40B4-BE49-F238E27FC236}">
                <a16:creationId xmlns:a16="http://schemas.microsoft.com/office/drawing/2014/main" id="{6EE95721-9C52-6D49-83DD-58C8E62EDC86}"/>
              </a:ext>
            </a:extLst>
          </p:cNvPr>
          <p:cNvPicPr>
            <a:picLocks noChangeAspect="1"/>
          </p:cNvPicPr>
          <p:nvPr/>
        </p:nvPicPr>
        <p:blipFill>
          <a:blip r:embed="rId5"/>
          <a:stretch>
            <a:fillRect/>
          </a:stretch>
        </p:blipFill>
        <p:spPr>
          <a:xfrm>
            <a:off x="4730903" y="3597376"/>
            <a:ext cx="3873978" cy="208831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9616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703F1B2F-BBED-7643-BE95-3FC4BBE27851}"/>
              </a:ext>
            </a:extLst>
          </p:cNvPr>
          <p:cNvSpPr>
            <a:spLocks noGrp="1"/>
          </p:cNvSpPr>
          <p:nvPr>
            <p:ph type="title"/>
          </p:nvPr>
        </p:nvSpPr>
        <p:spPr>
          <a:xfrm>
            <a:off x="0" y="454068"/>
            <a:ext cx="9144000" cy="816853"/>
          </a:xfrm>
        </p:spPr>
        <p:txBody>
          <a:bodyPr/>
          <a:lstStyle/>
          <a:p>
            <a:r>
              <a:rPr lang="zh-CN" altLang="en-US" dirty="0"/>
              <a:t>任务二：分组讨论各宗教的差异</a:t>
            </a:r>
          </a:p>
        </p:txBody>
      </p:sp>
      <p:pic>
        <p:nvPicPr>
          <p:cNvPr id="19" name="图片 1">
            <a:extLst>
              <a:ext uri="{FF2B5EF4-FFF2-40B4-BE49-F238E27FC236}">
                <a16:creationId xmlns:a16="http://schemas.microsoft.com/office/drawing/2014/main" id="{C22AE02B-DB08-2940-84EA-726738904CCF}"/>
              </a:ext>
            </a:extLst>
          </p:cNvPr>
          <p:cNvPicPr>
            <a:picLocks noChangeAspect="1"/>
          </p:cNvPicPr>
          <p:nvPr/>
        </p:nvPicPr>
        <p:blipFill>
          <a:blip r:embed="rId3"/>
          <a:stretch>
            <a:fillRect/>
          </a:stretch>
        </p:blipFill>
        <p:spPr>
          <a:xfrm>
            <a:off x="2881818" y="3564841"/>
            <a:ext cx="2737104" cy="2767372"/>
          </a:xfrm>
          <a:prstGeom prst="rect">
            <a:avLst/>
          </a:prstGeom>
        </p:spPr>
      </p:pic>
      <p:graphicFrame>
        <p:nvGraphicFramePr>
          <p:cNvPr id="12" name="表格 9">
            <a:extLst>
              <a:ext uri="{FF2B5EF4-FFF2-40B4-BE49-F238E27FC236}">
                <a16:creationId xmlns:a16="http://schemas.microsoft.com/office/drawing/2014/main" id="{C7B51636-FAB1-419E-A740-38F60FA764F9}"/>
              </a:ext>
            </a:extLst>
          </p:cNvPr>
          <p:cNvGraphicFramePr>
            <a:graphicFrameLocks noGrp="1"/>
          </p:cNvGraphicFramePr>
          <p:nvPr>
            <p:extLst>
              <p:ext uri="{D42A27DB-BD31-4B8C-83A1-F6EECF244321}">
                <p14:modId xmlns:p14="http://schemas.microsoft.com/office/powerpoint/2010/main" val="1548584865"/>
              </p:ext>
            </p:extLst>
          </p:nvPr>
        </p:nvGraphicFramePr>
        <p:xfrm>
          <a:off x="410817" y="1290985"/>
          <a:ext cx="8335616" cy="2194338"/>
        </p:xfrm>
        <a:graphic>
          <a:graphicData uri="http://schemas.openxmlformats.org/drawingml/2006/table">
            <a:tbl>
              <a:tblPr firstRow="1" bandRow="1">
                <a:tableStyleId>{93296810-A885-4BE3-A3E7-6D5BEEA58F35}</a:tableStyleId>
              </a:tblPr>
              <a:tblGrid>
                <a:gridCol w="1041952">
                  <a:extLst>
                    <a:ext uri="{9D8B030D-6E8A-4147-A177-3AD203B41FA5}">
                      <a16:colId xmlns:a16="http://schemas.microsoft.com/office/drawing/2014/main" val="2375795661"/>
                    </a:ext>
                  </a:extLst>
                </a:gridCol>
                <a:gridCol w="1041952">
                  <a:extLst>
                    <a:ext uri="{9D8B030D-6E8A-4147-A177-3AD203B41FA5}">
                      <a16:colId xmlns:a16="http://schemas.microsoft.com/office/drawing/2014/main" val="3777076861"/>
                    </a:ext>
                  </a:extLst>
                </a:gridCol>
                <a:gridCol w="1041952">
                  <a:extLst>
                    <a:ext uri="{9D8B030D-6E8A-4147-A177-3AD203B41FA5}">
                      <a16:colId xmlns:a16="http://schemas.microsoft.com/office/drawing/2014/main" val="606278026"/>
                    </a:ext>
                  </a:extLst>
                </a:gridCol>
                <a:gridCol w="1041952">
                  <a:extLst>
                    <a:ext uri="{9D8B030D-6E8A-4147-A177-3AD203B41FA5}">
                      <a16:colId xmlns:a16="http://schemas.microsoft.com/office/drawing/2014/main" val="2347323722"/>
                    </a:ext>
                  </a:extLst>
                </a:gridCol>
                <a:gridCol w="1041952">
                  <a:extLst>
                    <a:ext uri="{9D8B030D-6E8A-4147-A177-3AD203B41FA5}">
                      <a16:colId xmlns:a16="http://schemas.microsoft.com/office/drawing/2014/main" val="3040877865"/>
                    </a:ext>
                  </a:extLst>
                </a:gridCol>
                <a:gridCol w="1041952">
                  <a:extLst>
                    <a:ext uri="{9D8B030D-6E8A-4147-A177-3AD203B41FA5}">
                      <a16:colId xmlns:a16="http://schemas.microsoft.com/office/drawing/2014/main" val="551525696"/>
                    </a:ext>
                  </a:extLst>
                </a:gridCol>
                <a:gridCol w="1041952">
                  <a:extLst>
                    <a:ext uri="{9D8B030D-6E8A-4147-A177-3AD203B41FA5}">
                      <a16:colId xmlns:a16="http://schemas.microsoft.com/office/drawing/2014/main" val="986273434"/>
                    </a:ext>
                  </a:extLst>
                </a:gridCol>
                <a:gridCol w="1041952">
                  <a:extLst>
                    <a:ext uri="{9D8B030D-6E8A-4147-A177-3AD203B41FA5}">
                      <a16:colId xmlns:a16="http://schemas.microsoft.com/office/drawing/2014/main" val="2696571334"/>
                    </a:ext>
                  </a:extLst>
                </a:gridCol>
              </a:tblGrid>
              <a:tr h="364371">
                <a:tc>
                  <a:txBody>
                    <a:bodyPr/>
                    <a:lstStyle/>
                    <a:p>
                      <a:pPr marL="0" algn="ctr" defTabSz="685800" rtl="0" eaLnBrk="1" fontAlgn="ctr" latinLnBrk="0" hangingPunct="1"/>
                      <a:r>
                        <a:rPr lang="zh-CN" altLang="en-US" sz="1800" b="1" u="none" strike="noStrike" kern="1200" dirty="0">
                          <a:solidFill>
                            <a:schemeClr val="lt1"/>
                          </a:solidFill>
                          <a:effectLst/>
                          <a:latin typeface="微软雅黑" panose="020B0503020204020204" pitchFamily="34" charset="-122"/>
                          <a:ea typeface="微软雅黑" panose="020B0503020204020204" pitchFamily="34" charset="-122"/>
                          <a:cs typeface="+mn-cs"/>
                        </a:rPr>
                        <a:t>宗教名称</a:t>
                      </a: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几位神</a:t>
                      </a:r>
                      <a:endParaRPr lang="en-US" altLang="zh-CN"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神的属性</a:t>
                      </a:r>
                      <a:endParaRPr lang="en-US" altLang="zh-CN"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神像</a:t>
                      </a:r>
                      <a:endParaRPr lang="en-US" altLang="zh-CN"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耶稣是谁</a:t>
                      </a:r>
                      <a:endParaRPr lang="en-US" altLang="zh-CN"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人死后</a:t>
                      </a:r>
                      <a:endParaRPr lang="en-US" altLang="zh-CN"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得救</a:t>
                      </a:r>
                      <a:endParaRPr lang="en-US" altLang="zh-CN"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algn="ctr" defTabSz="685800" rtl="0" eaLnBrk="1" fontAlgn="ctr" latinLnBrk="0" hangingPunct="1"/>
                      <a:r>
                        <a:rPr lang="zh-CN" altLang="en-US" sz="1800" b="1" u="none" strike="noStrike" kern="1200" dirty="0">
                          <a:solidFill>
                            <a:schemeClr val="lt1"/>
                          </a:solidFill>
                          <a:effectLst/>
                          <a:latin typeface="微软雅黑" panose="020B0503020204020204" pitchFamily="34" charset="-122"/>
                          <a:ea typeface="微软雅黑" panose="020B0503020204020204" pitchFamily="34" charset="-122"/>
                          <a:cs typeface="+mn-cs"/>
                        </a:rPr>
                        <a:t>娶几位妻</a:t>
                      </a:r>
                    </a:p>
                  </a:txBody>
                  <a:tcPr marL="9525" marR="9525" marT="9525" marB="0" anchor="ctr"/>
                </a:tc>
                <a:extLst>
                  <a:ext uri="{0D108BD9-81ED-4DB2-BD59-A6C34878D82A}">
                    <a16:rowId xmlns:a16="http://schemas.microsoft.com/office/drawing/2014/main" val="2686130767"/>
                  </a:ext>
                </a:extLst>
              </a:tr>
              <a:tr h="488532">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印度教</a:t>
                      </a:r>
                      <a:endParaRPr lang="zh-CN" altLang="en-US"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extLst>
                  <a:ext uri="{0D108BD9-81ED-4DB2-BD59-A6C34878D82A}">
                    <a16:rowId xmlns:a16="http://schemas.microsoft.com/office/drawing/2014/main" val="4229731126"/>
                  </a:ext>
                </a:extLst>
              </a:tr>
              <a:tr h="364371">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 佛教</a:t>
                      </a:r>
                      <a:endParaRPr lang="zh-CN" altLang="en-US"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extLst>
                  <a:ext uri="{0D108BD9-81ED-4DB2-BD59-A6C34878D82A}">
                    <a16:rowId xmlns:a16="http://schemas.microsoft.com/office/drawing/2014/main" val="3013608175"/>
                  </a:ext>
                </a:extLst>
              </a:tr>
              <a:tr h="488532">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伊斯兰教</a:t>
                      </a:r>
                      <a:endParaRPr lang="zh-CN" altLang="en-US"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extLst>
                  <a:ext uri="{0D108BD9-81ED-4DB2-BD59-A6C34878D82A}">
                    <a16:rowId xmlns:a16="http://schemas.microsoft.com/office/drawing/2014/main" val="1973831322"/>
                  </a:ext>
                </a:extLst>
              </a:tr>
              <a:tr h="488532">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基督教</a:t>
                      </a:r>
                      <a:endParaRPr lang="zh-CN" altLang="en-US"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extLst>
                  <a:ext uri="{0D108BD9-81ED-4DB2-BD59-A6C34878D82A}">
                    <a16:rowId xmlns:a16="http://schemas.microsoft.com/office/drawing/2014/main" val="2699912214"/>
                  </a:ext>
                </a:extLst>
              </a:tr>
            </a:tbl>
          </a:graphicData>
        </a:graphic>
      </p:graphicFrame>
    </p:spTree>
    <p:extLst>
      <p:ext uri="{BB962C8B-B14F-4D97-AF65-F5344CB8AC3E}">
        <p14:creationId xmlns:p14="http://schemas.microsoft.com/office/powerpoint/2010/main" val="30320195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9A08C-2D90-8941-9CB3-7F83052779F3}"/>
              </a:ext>
            </a:extLst>
          </p:cNvPr>
          <p:cNvSpPr>
            <a:spLocks noGrp="1"/>
          </p:cNvSpPr>
          <p:nvPr>
            <p:ph type="title"/>
          </p:nvPr>
        </p:nvSpPr>
        <p:spPr>
          <a:xfrm>
            <a:off x="0" y="454068"/>
            <a:ext cx="9144000" cy="592161"/>
          </a:xfrm>
        </p:spPr>
        <p:txBody>
          <a:bodyPr/>
          <a:lstStyle/>
          <a:p>
            <a:r>
              <a:rPr lang="zh-CN" altLang="en-US" dirty="0"/>
              <a:t>各宗教的巨大差异 </a:t>
            </a:r>
            <a:endParaRPr lang="en-CN" dirty="0"/>
          </a:p>
        </p:txBody>
      </p:sp>
      <p:pic>
        <p:nvPicPr>
          <p:cNvPr id="7" name="Picture 6">
            <a:extLst>
              <a:ext uri="{FF2B5EF4-FFF2-40B4-BE49-F238E27FC236}">
                <a16:creationId xmlns:a16="http://schemas.microsoft.com/office/drawing/2014/main" id="{7ED94837-5244-408F-80D1-9CFD3FEA45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000" t="17000" r="8000" b="38000"/>
          <a:stretch>
            <a:fillRect/>
          </a:stretch>
        </p:blipFill>
        <p:spPr bwMode="auto">
          <a:xfrm>
            <a:off x="1828872" y="3614039"/>
            <a:ext cx="5562454" cy="2979886"/>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9" name="表格 9">
            <a:extLst>
              <a:ext uri="{FF2B5EF4-FFF2-40B4-BE49-F238E27FC236}">
                <a16:creationId xmlns:a16="http://schemas.microsoft.com/office/drawing/2014/main" id="{42D9298A-6A00-40AB-A821-C126E5CC1D75}"/>
              </a:ext>
            </a:extLst>
          </p:cNvPr>
          <p:cNvGraphicFramePr>
            <a:graphicFrameLocks noGrp="1"/>
          </p:cNvGraphicFramePr>
          <p:nvPr/>
        </p:nvGraphicFramePr>
        <p:xfrm>
          <a:off x="410817" y="1290985"/>
          <a:ext cx="8335616" cy="2194338"/>
        </p:xfrm>
        <a:graphic>
          <a:graphicData uri="http://schemas.openxmlformats.org/drawingml/2006/table">
            <a:tbl>
              <a:tblPr firstRow="1" bandRow="1">
                <a:tableStyleId>{93296810-A885-4BE3-A3E7-6D5BEEA58F35}</a:tableStyleId>
              </a:tblPr>
              <a:tblGrid>
                <a:gridCol w="1041952">
                  <a:extLst>
                    <a:ext uri="{9D8B030D-6E8A-4147-A177-3AD203B41FA5}">
                      <a16:colId xmlns:a16="http://schemas.microsoft.com/office/drawing/2014/main" val="2375795661"/>
                    </a:ext>
                  </a:extLst>
                </a:gridCol>
                <a:gridCol w="1041952">
                  <a:extLst>
                    <a:ext uri="{9D8B030D-6E8A-4147-A177-3AD203B41FA5}">
                      <a16:colId xmlns:a16="http://schemas.microsoft.com/office/drawing/2014/main" val="3777076861"/>
                    </a:ext>
                  </a:extLst>
                </a:gridCol>
                <a:gridCol w="1041952">
                  <a:extLst>
                    <a:ext uri="{9D8B030D-6E8A-4147-A177-3AD203B41FA5}">
                      <a16:colId xmlns:a16="http://schemas.microsoft.com/office/drawing/2014/main" val="606278026"/>
                    </a:ext>
                  </a:extLst>
                </a:gridCol>
                <a:gridCol w="1041952">
                  <a:extLst>
                    <a:ext uri="{9D8B030D-6E8A-4147-A177-3AD203B41FA5}">
                      <a16:colId xmlns:a16="http://schemas.microsoft.com/office/drawing/2014/main" val="2347323722"/>
                    </a:ext>
                  </a:extLst>
                </a:gridCol>
                <a:gridCol w="1041952">
                  <a:extLst>
                    <a:ext uri="{9D8B030D-6E8A-4147-A177-3AD203B41FA5}">
                      <a16:colId xmlns:a16="http://schemas.microsoft.com/office/drawing/2014/main" val="3040877865"/>
                    </a:ext>
                  </a:extLst>
                </a:gridCol>
                <a:gridCol w="1041952">
                  <a:extLst>
                    <a:ext uri="{9D8B030D-6E8A-4147-A177-3AD203B41FA5}">
                      <a16:colId xmlns:a16="http://schemas.microsoft.com/office/drawing/2014/main" val="551525696"/>
                    </a:ext>
                  </a:extLst>
                </a:gridCol>
                <a:gridCol w="1041952">
                  <a:extLst>
                    <a:ext uri="{9D8B030D-6E8A-4147-A177-3AD203B41FA5}">
                      <a16:colId xmlns:a16="http://schemas.microsoft.com/office/drawing/2014/main" val="986273434"/>
                    </a:ext>
                  </a:extLst>
                </a:gridCol>
                <a:gridCol w="1041952">
                  <a:extLst>
                    <a:ext uri="{9D8B030D-6E8A-4147-A177-3AD203B41FA5}">
                      <a16:colId xmlns:a16="http://schemas.microsoft.com/office/drawing/2014/main" val="2696571334"/>
                    </a:ext>
                  </a:extLst>
                </a:gridCol>
              </a:tblGrid>
              <a:tr h="364371">
                <a:tc>
                  <a:txBody>
                    <a:bodyPr/>
                    <a:lstStyle/>
                    <a:p>
                      <a:pPr marL="0" algn="ctr" defTabSz="685800" rtl="0" eaLnBrk="1" fontAlgn="ctr" latinLnBrk="0" hangingPunct="1"/>
                      <a:r>
                        <a:rPr lang="zh-CN" altLang="en-US" sz="1800" b="1" u="none" strike="noStrike" kern="1200" dirty="0">
                          <a:solidFill>
                            <a:schemeClr val="lt1"/>
                          </a:solidFill>
                          <a:effectLst/>
                          <a:latin typeface="微软雅黑" panose="020B0503020204020204" pitchFamily="34" charset="-122"/>
                          <a:ea typeface="微软雅黑" panose="020B0503020204020204" pitchFamily="34" charset="-122"/>
                          <a:cs typeface="+mn-cs"/>
                        </a:rPr>
                        <a:t>宗教名称</a:t>
                      </a: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几位神</a:t>
                      </a:r>
                      <a:endParaRPr lang="en-US" altLang="zh-CN"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神的属性</a:t>
                      </a:r>
                      <a:endParaRPr lang="en-US" altLang="zh-CN"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神像</a:t>
                      </a:r>
                      <a:endParaRPr lang="en-US" altLang="zh-CN"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耶稣是谁</a:t>
                      </a:r>
                      <a:endParaRPr lang="en-US" altLang="zh-CN"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人死后</a:t>
                      </a:r>
                      <a:endParaRPr lang="en-US" altLang="zh-CN"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得救</a:t>
                      </a:r>
                      <a:endParaRPr lang="en-US" altLang="zh-CN"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algn="ctr" defTabSz="685800" rtl="0" eaLnBrk="1" fontAlgn="ctr" latinLnBrk="0" hangingPunct="1"/>
                      <a:r>
                        <a:rPr lang="zh-CN" altLang="en-US" sz="1800" b="1" u="none" strike="noStrike" kern="1200" dirty="0">
                          <a:solidFill>
                            <a:schemeClr val="lt1"/>
                          </a:solidFill>
                          <a:effectLst/>
                          <a:latin typeface="微软雅黑" panose="020B0503020204020204" pitchFamily="34" charset="-122"/>
                          <a:ea typeface="微软雅黑" panose="020B0503020204020204" pitchFamily="34" charset="-122"/>
                          <a:cs typeface="+mn-cs"/>
                        </a:rPr>
                        <a:t>娶几位妻</a:t>
                      </a:r>
                    </a:p>
                  </a:txBody>
                  <a:tcPr marL="9525" marR="9525" marT="9525" marB="0" anchor="ctr"/>
                </a:tc>
                <a:extLst>
                  <a:ext uri="{0D108BD9-81ED-4DB2-BD59-A6C34878D82A}">
                    <a16:rowId xmlns:a16="http://schemas.microsoft.com/office/drawing/2014/main" val="2686130767"/>
                  </a:ext>
                </a:extLst>
              </a:tr>
              <a:tr h="488532">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印度教</a:t>
                      </a:r>
                      <a:endParaRPr lang="zh-CN" altLang="en-US"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多位</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extLst>
                  <a:ext uri="{0D108BD9-81ED-4DB2-BD59-A6C34878D82A}">
                    <a16:rowId xmlns:a16="http://schemas.microsoft.com/office/drawing/2014/main" val="4229731126"/>
                  </a:ext>
                </a:extLst>
              </a:tr>
              <a:tr h="364371">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 佛教</a:t>
                      </a:r>
                      <a:endParaRPr lang="zh-CN" altLang="en-US"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多位</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extLst>
                  <a:ext uri="{0D108BD9-81ED-4DB2-BD59-A6C34878D82A}">
                    <a16:rowId xmlns:a16="http://schemas.microsoft.com/office/drawing/2014/main" val="3013608175"/>
                  </a:ext>
                </a:extLst>
              </a:tr>
              <a:tr h="488532">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伊斯兰教</a:t>
                      </a:r>
                      <a:endParaRPr lang="zh-CN" altLang="en-US"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一位</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extLst>
                  <a:ext uri="{0D108BD9-81ED-4DB2-BD59-A6C34878D82A}">
                    <a16:rowId xmlns:a16="http://schemas.microsoft.com/office/drawing/2014/main" val="1973831322"/>
                  </a:ext>
                </a:extLst>
              </a:tr>
              <a:tr h="488532">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基督教</a:t>
                      </a:r>
                      <a:endParaRPr lang="zh-CN" altLang="en-US"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一位</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extLst>
                  <a:ext uri="{0D108BD9-81ED-4DB2-BD59-A6C34878D82A}">
                    <a16:rowId xmlns:a16="http://schemas.microsoft.com/office/drawing/2014/main" val="2699912214"/>
                  </a:ext>
                </a:extLst>
              </a:tr>
            </a:tbl>
          </a:graphicData>
        </a:graphic>
      </p:graphicFrame>
    </p:spTree>
    <p:extLst>
      <p:ext uri="{BB962C8B-B14F-4D97-AF65-F5344CB8AC3E}">
        <p14:creationId xmlns:p14="http://schemas.microsoft.com/office/powerpoint/2010/main" val="42820302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93C52-922F-4B45-81CA-C1E93C24BC4E}"/>
              </a:ext>
            </a:extLst>
          </p:cNvPr>
          <p:cNvSpPr>
            <a:spLocks noGrp="1"/>
          </p:cNvSpPr>
          <p:nvPr>
            <p:ph type="title"/>
          </p:nvPr>
        </p:nvSpPr>
        <p:spPr/>
        <p:txBody>
          <a:bodyPr/>
          <a:lstStyle/>
          <a:p>
            <a:r>
              <a:rPr lang="zh-CN" altLang="en-US" dirty="0"/>
              <a:t>各宗教的巨大差异 </a:t>
            </a:r>
            <a:endParaRPr lang="en-CN" dirty="0"/>
          </a:p>
        </p:txBody>
      </p:sp>
      <p:graphicFrame>
        <p:nvGraphicFramePr>
          <p:cNvPr id="9" name="表格 9">
            <a:extLst>
              <a:ext uri="{FF2B5EF4-FFF2-40B4-BE49-F238E27FC236}">
                <a16:creationId xmlns:a16="http://schemas.microsoft.com/office/drawing/2014/main" id="{EAA25B0A-E933-48BD-BCDF-98C1D793ABE4}"/>
              </a:ext>
            </a:extLst>
          </p:cNvPr>
          <p:cNvGraphicFramePr>
            <a:graphicFrameLocks noGrp="1"/>
          </p:cNvGraphicFramePr>
          <p:nvPr>
            <p:extLst>
              <p:ext uri="{D42A27DB-BD31-4B8C-83A1-F6EECF244321}">
                <p14:modId xmlns:p14="http://schemas.microsoft.com/office/powerpoint/2010/main" val="686831362"/>
              </p:ext>
            </p:extLst>
          </p:nvPr>
        </p:nvGraphicFramePr>
        <p:xfrm>
          <a:off x="424069" y="1290985"/>
          <a:ext cx="8335616" cy="2194338"/>
        </p:xfrm>
        <a:graphic>
          <a:graphicData uri="http://schemas.openxmlformats.org/drawingml/2006/table">
            <a:tbl>
              <a:tblPr firstRow="1" bandRow="1">
                <a:tableStyleId>{93296810-A885-4BE3-A3E7-6D5BEEA58F35}</a:tableStyleId>
              </a:tblPr>
              <a:tblGrid>
                <a:gridCol w="1041952">
                  <a:extLst>
                    <a:ext uri="{9D8B030D-6E8A-4147-A177-3AD203B41FA5}">
                      <a16:colId xmlns:a16="http://schemas.microsoft.com/office/drawing/2014/main" val="2375795661"/>
                    </a:ext>
                  </a:extLst>
                </a:gridCol>
                <a:gridCol w="1041952">
                  <a:extLst>
                    <a:ext uri="{9D8B030D-6E8A-4147-A177-3AD203B41FA5}">
                      <a16:colId xmlns:a16="http://schemas.microsoft.com/office/drawing/2014/main" val="3777076861"/>
                    </a:ext>
                  </a:extLst>
                </a:gridCol>
                <a:gridCol w="1041952">
                  <a:extLst>
                    <a:ext uri="{9D8B030D-6E8A-4147-A177-3AD203B41FA5}">
                      <a16:colId xmlns:a16="http://schemas.microsoft.com/office/drawing/2014/main" val="606278026"/>
                    </a:ext>
                  </a:extLst>
                </a:gridCol>
                <a:gridCol w="1041952">
                  <a:extLst>
                    <a:ext uri="{9D8B030D-6E8A-4147-A177-3AD203B41FA5}">
                      <a16:colId xmlns:a16="http://schemas.microsoft.com/office/drawing/2014/main" val="2347323722"/>
                    </a:ext>
                  </a:extLst>
                </a:gridCol>
                <a:gridCol w="1041952">
                  <a:extLst>
                    <a:ext uri="{9D8B030D-6E8A-4147-A177-3AD203B41FA5}">
                      <a16:colId xmlns:a16="http://schemas.microsoft.com/office/drawing/2014/main" val="3040877865"/>
                    </a:ext>
                  </a:extLst>
                </a:gridCol>
                <a:gridCol w="1041952">
                  <a:extLst>
                    <a:ext uri="{9D8B030D-6E8A-4147-A177-3AD203B41FA5}">
                      <a16:colId xmlns:a16="http://schemas.microsoft.com/office/drawing/2014/main" val="551525696"/>
                    </a:ext>
                  </a:extLst>
                </a:gridCol>
                <a:gridCol w="1041952">
                  <a:extLst>
                    <a:ext uri="{9D8B030D-6E8A-4147-A177-3AD203B41FA5}">
                      <a16:colId xmlns:a16="http://schemas.microsoft.com/office/drawing/2014/main" val="986273434"/>
                    </a:ext>
                  </a:extLst>
                </a:gridCol>
                <a:gridCol w="1041952">
                  <a:extLst>
                    <a:ext uri="{9D8B030D-6E8A-4147-A177-3AD203B41FA5}">
                      <a16:colId xmlns:a16="http://schemas.microsoft.com/office/drawing/2014/main" val="2696571334"/>
                    </a:ext>
                  </a:extLst>
                </a:gridCol>
              </a:tblGrid>
              <a:tr h="364371">
                <a:tc>
                  <a:txBody>
                    <a:bodyPr/>
                    <a:lstStyle/>
                    <a:p>
                      <a:pPr marL="0" algn="ctr" defTabSz="685800" rtl="0" eaLnBrk="1" fontAlgn="ctr" latinLnBrk="0" hangingPunct="1"/>
                      <a:r>
                        <a:rPr lang="zh-CN" altLang="en-US" sz="1800" b="1" u="none" strike="noStrike" kern="1200" dirty="0">
                          <a:solidFill>
                            <a:schemeClr val="lt1"/>
                          </a:solidFill>
                          <a:effectLst/>
                          <a:latin typeface="微软雅黑" panose="020B0503020204020204" pitchFamily="34" charset="-122"/>
                          <a:ea typeface="微软雅黑" panose="020B0503020204020204" pitchFamily="34" charset="-122"/>
                          <a:cs typeface="+mn-cs"/>
                        </a:rPr>
                        <a:t>宗教名称</a:t>
                      </a: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几位神</a:t>
                      </a:r>
                      <a:endParaRPr lang="en-US" altLang="zh-CN"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神的属性</a:t>
                      </a:r>
                      <a:endParaRPr lang="en-US" altLang="zh-CN"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神像</a:t>
                      </a:r>
                      <a:endParaRPr lang="en-US" altLang="zh-CN"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耶稣是谁</a:t>
                      </a:r>
                      <a:endParaRPr lang="en-US" altLang="zh-CN"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人死后</a:t>
                      </a:r>
                      <a:endParaRPr lang="en-US" altLang="zh-CN"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得救</a:t>
                      </a:r>
                      <a:endParaRPr lang="en-US" altLang="zh-CN"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algn="ctr" defTabSz="685800" rtl="0" eaLnBrk="1" fontAlgn="ctr" latinLnBrk="0" hangingPunct="1"/>
                      <a:r>
                        <a:rPr lang="zh-CN" altLang="en-US" sz="1800" b="1" u="none" strike="noStrike" kern="1200" dirty="0">
                          <a:solidFill>
                            <a:schemeClr val="lt1"/>
                          </a:solidFill>
                          <a:effectLst/>
                          <a:latin typeface="微软雅黑" panose="020B0503020204020204" pitchFamily="34" charset="-122"/>
                          <a:ea typeface="微软雅黑" panose="020B0503020204020204" pitchFamily="34" charset="-122"/>
                          <a:cs typeface="+mn-cs"/>
                        </a:rPr>
                        <a:t>娶几位妻</a:t>
                      </a:r>
                    </a:p>
                  </a:txBody>
                  <a:tcPr marL="9525" marR="9525" marT="9525" marB="0" anchor="ctr"/>
                </a:tc>
                <a:extLst>
                  <a:ext uri="{0D108BD9-81ED-4DB2-BD59-A6C34878D82A}">
                    <a16:rowId xmlns:a16="http://schemas.microsoft.com/office/drawing/2014/main" val="2686130767"/>
                  </a:ext>
                </a:extLst>
              </a:tr>
              <a:tr h="488532">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印度教</a:t>
                      </a:r>
                      <a:endParaRPr lang="zh-CN" altLang="en-US"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多位</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extLst>
                  <a:ext uri="{0D108BD9-81ED-4DB2-BD59-A6C34878D82A}">
                    <a16:rowId xmlns:a16="http://schemas.microsoft.com/office/drawing/2014/main" val="4229731126"/>
                  </a:ext>
                </a:extLst>
              </a:tr>
              <a:tr h="364371">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 佛教</a:t>
                      </a:r>
                      <a:endParaRPr lang="zh-CN" altLang="en-US"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多位</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extLst>
                  <a:ext uri="{0D108BD9-81ED-4DB2-BD59-A6C34878D82A}">
                    <a16:rowId xmlns:a16="http://schemas.microsoft.com/office/drawing/2014/main" val="3013608175"/>
                  </a:ext>
                </a:extLst>
              </a:tr>
              <a:tr h="488532">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伊斯兰教</a:t>
                      </a:r>
                      <a:endParaRPr lang="zh-CN" altLang="en-US"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一位</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a:effectLst/>
                          <a:latin typeface="微软雅黑" panose="020B0503020204020204" pitchFamily="34" charset="-122"/>
                          <a:ea typeface="微软雅黑" panose="020B0503020204020204" pitchFamily="34" charset="-122"/>
                        </a:rPr>
                        <a:t>一位一体</a:t>
                      </a:r>
                      <a:endParaRPr lang="zh-CN" altLang="en-US" sz="18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extLst>
                  <a:ext uri="{0D108BD9-81ED-4DB2-BD59-A6C34878D82A}">
                    <a16:rowId xmlns:a16="http://schemas.microsoft.com/office/drawing/2014/main" val="1973831322"/>
                  </a:ext>
                </a:extLst>
              </a:tr>
              <a:tr h="488532">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基督教</a:t>
                      </a:r>
                      <a:endParaRPr lang="zh-CN" altLang="en-US"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一位</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a:effectLst/>
                          <a:latin typeface="微软雅黑" panose="020B0503020204020204" pitchFamily="34" charset="-122"/>
                          <a:ea typeface="微软雅黑" panose="020B0503020204020204" pitchFamily="34" charset="-122"/>
                        </a:rPr>
                        <a:t> 三位一体</a:t>
                      </a:r>
                      <a:endParaRPr lang="zh-CN" altLang="en-US" sz="18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extLst>
                  <a:ext uri="{0D108BD9-81ED-4DB2-BD59-A6C34878D82A}">
                    <a16:rowId xmlns:a16="http://schemas.microsoft.com/office/drawing/2014/main" val="2699912214"/>
                  </a:ext>
                </a:extLst>
              </a:tr>
            </a:tbl>
          </a:graphicData>
        </a:graphic>
      </p:graphicFrame>
      <p:pic>
        <p:nvPicPr>
          <p:cNvPr id="5" name="Picture 1">
            <a:extLst>
              <a:ext uri="{FF2B5EF4-FFF2-40B4-BE49-F238E27FC236}">
                <a16:creationId xmlns:a16="http://schemas.microsoft.com/office/drawing/2014/main" id="{242A677E-0760-44D3-BA77-9A98880544BB}"/>
              </a:ext>
            </a:extLst>
          </p:cNvPr>
          <p:cNvPicPr>
            <a:picLocks noChangeAspect="1"/>
          </p:cNvPicPr>
          <p:nvPr/>
        </p:nvPicPr>
        <p:blipFill>
          <a:blip r:embed="rId3"/>
          <a:stretch>
            <a:fillRect/>
          </a:stretch>
        </p:blipFill>
        <p:spPr>
          <a:xfrm>
            <a:off x="2743252" y="3777747"/>
            <a:ext cx="3083807" cy="2744588"/>
          </a:xfrm>
          <a:prstGeom prst="rect">
            <a:avLst/>
          </a:prstGeom>
        </p:spPr>
      </p:pic>
    </p:spTree>
    <p:extLst>
      <p:ext uri="{BB962C8B-B14F-4D97-AF65-F5344CB8AC3E}">
        <p14:creationId xmlns:p14="http://schemas.microsoft.com/office/powerpoint/2010/main" val="36748078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A25D4-0131-C14D-A636-80C99AE191FD}"/>
              </a:ext>
            </a:extLst>
          </p:cNvPr>
          <p:cNvSpPr>
            <a:spLocks noGrp="1"/>
          </p:cNvSpPr>
          <p:nvPr>
            <p:ph type="title"/>
          </p:nvPr>
        </p:nvSpPr>
        <p:spPr/>
        <p:txBody>
          <a:bodyPr/>
          <a:lstStyle/>
          <a:p>
            <a:r>
              <a:rPr lang="zh-CN" altLang="en-US" dirty="0"/>
              <a:t>各宗教的巨大差异 </a:t>
            </a:r>
            <a:endParaRPr lang="en-CN" dirty="0"/>
          </a:p>
        </p:txBody>
      </p:sp>
      <p:graphicFrame>
        <p:nvGraphicFramePr>
          <p:cNvPr id="11" name="表格 9">
            <a:extLst>
              <a:ext uri="{FF2B5EF4-FFF2-40B4-BE49-F238E27FC236}">
                <a16:creationId xmlns:a16="http://schemas.microsoft.com/office/drawing/2014/main" id="{1CEB9E47-9CD5-4F1D-B5DC-F630A9A1FB55}"/>
              </a:ext>
            </a:extLst>
          </p:cNvPr>
          <p:cNvGraphicFramePr>
            <a:graphicFrameLocks noGrp="1"/>
          </p:cNvGraphicFramePr>
          <p:nvPr>
            <p:extLst>
              <p:ext uri="{D42A27DB-BD31-4B8C-83A1-F6EECF244321}">
                <p14:modId xmlns:p14="http://schemas.microsoft.com/office/powerpoint/2010/main" val="3236732424"/>
              </p:ext>
            </p:extLst>
          </p:nvPr>
        </p:nvGraphicFramePr>
        <p:xfrm>
          <a:off x="424069" y="1290985"/>
          <a:ext cx="8335616" cy="2194338"/>
        </p:xfrm>
        <a:graphic>
          <a:graphicData uri="http://schemas.openxmlformats.org/drawingml/2006/table">
            <a:tbl>
              <a:tblPr firstRow="1" bandRow="1">
                <a:tableStyleId>{93296810-A885-4BE3-A3E7-6D5BEEA58F35}</a:tableStyleId>
              </a:tblPr>
              <a:tblGrid>
                <a:gridCol w="1041952">
                  <a:extLst>
                    <a:ext uri="{9D8B030D-6E8A-4147-A177-3AD203B41FA5}">
                      <a16:colId xmlns:a16="http://schemas.microsoft.com/office/drawing/2014/main" val="2375795661"/>
                    </a:ext>
                  </a:extLst>
                </a:gridCol>
                <a:gridCol w="1041952">
                  <a:extLst>
                    <a:ext uri="{9D8B030D-6E8A-4147-A177-3AD203B41FA5}">
                      <a16:colId xmlns:a16="http://schemas.microsoft.com/office/drawing/2014/main" val="3777076861"/>
                    </a:ext>
                  </a:extLst>
                </a:gridCol>
                <a:gridCol w="1041952">
                  <a:extLst>
                    <a:ext uri="{9D8B030D-6E8A-4147-A177-3AD203B41FA5}">
                      <a16:colId xmlns:a16="http://schemas.microsoft.com/office/drawing/2014/main" val="606278026"/>
                    </a:ext>
                  </a:extLst>
                </a:gridCol>
                <a:gridCol w="1041952">
                  <a:extLst>
                    <a:ext uri="{9D8B030D-6E8A-4147-A177-3AD203B41FA5}">
                      <a16:colId xmlns:a16="http://schemas.microsoft.com/office/drawing/2014/main" val="2347323722"/>
                    </a:ext>
                  </a:extLst>
                </a:gridCol>
                <a:gridCol w="1041952">
                  <a:extLst>
                    <a:ext uri="{9D8B030D-6E8A-4147-A177-3AD203B41FA5}">
                      <a16:colId xmlns:a16="http://schemas.microsoft.com/office/drawing/2014/main" val="3040877865"/>
                    </a:ext>
                  </a:extLst>
                </a:gridCol>
                <a:gridCol w="1041952">
                  <a:extLst>
                    <a:ext uri="{9D8B030D-6E8A-4147-A177-3AD203B41FA5}">
                      <a16:colId xmlns:a16="http://schemas.microsoft.com/office/drawing/2014/main" val="551525696"/>
                    </a:ext>
                  </a:extLst>
                </a:gridCol>
                <a:gridCol w="1041952">
                  <a:extLst>
                    <a:ext uri="{9D8B030D-6E8A-4147-A177-3AD203B41FA5}">
                      <a16:colId xmlns:a16="http://schemas.microsoft.com/office/drawing/2014/main" val="986273434"/>
                    </a:ext>
                  </a:extLst>
                </a:gridCol>
                <a:gridCol w="1041952">
                  <a:extLst>
                    <a:ext uri="{9D8B030D-6E8A-4147-A177-3AD203B41FA5}">
                      <a16:colId xmlns:a16="http://schemas.microsoft.com/office/drawing/2014/main" val="2696571334"/>
                    </a:ext>
                  </a:extLst>
                </a:gridCol>
              </a:tblGrid>
              <a:tr h="364371">
                <a:tc>
                  <a:txBody>
                    <a:bodyPr/>
                    <a:lstStyle/>
                    <a:p>
                      <a:pPr marL="0" algn="ctr" defTabSz="685800" rtl="0" eaLnBrk="1" fontAlgn="ctr" latinLnBrk="0" hangingPunct="1"/>
                      <a:r>
                        <a:rPr lang="zh-CN" altLang="en-US" sz="1800" b="1" u="none" strike="noStrike" kern="1200" dirty="0">
                          <a:solidFill>
                            <a:schemeClr val="lt1"/>
                          </a:solidFill>
                          <a:effectLst/>
                          <a:latin typeface="微软雅黑" panose="020B0503020204020204" pitchFamily="34" charset="-122"/>
                          <a:ea typeface="微软雅黑" panose="020B0503020204020204" pitchFamily="34" charset="-122"/>
                          <a:cs typeface="+mn-cs"/>
                        </a:rPr>
                        <a:t>宗教名称</a:t>
                      </a: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几位神</a:t>
                      </a:r>
                      <a:endParaRPr lang="en-US" altLang="zh-CN"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神的属性</a:t>
                      </a:r>
                      <a:endParaRPr lang="en-US" altLang="zh-CN"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神像</a:t>
                      </a:r>
                      <a:endParaRPr lang="en-US" altLang="zh-CN"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耶稣是谁</a:t>
                      </a:r>
                      <a:endParaRPr lang="en-US" altLang="zh-CN"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人死后</a:t>
                      </a:r>
                      <a:endParaRPr lang="en-US" altLang="zh-CN"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得救</a:t>
                      </a:r>
                      <a:endParaRPr lang="en-US" altLang="zh-CN"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algn="ctr" defTabSz="685800" rtl="0" eaLnBrk="1" fontAlgn="ctr" latinLnBrk="0" hangingPunct="1"/>
                      <a:r>
                        <a:rPr lang="zh-CN" altLang="en-US" sz="1800" b="1" u="none" strike="noStrike" kern="1200" dirty="0">
                          <a:solidFill>
                            <a:schemeClr val="lt1"/>
                          </a:solidFill>
                          <a:effectLst/>
                          <a:latin typeface="微软雅黑" panose="020B0503020204020204" pitchFamily="34" charset="-122"/>
                          <a:ea typeface="微软雅黑" panose="020B0503020204020204" pitchFamily="34" charset="-122"/>
                          <a:cs typeface="+mn-cs"/>
                        </a:rPr>
                        <a:t>娶几位妻</a:t>
                      </a:r>
                    </a:p>
                  </a:txBody>
                  <a:tcPr marL="9525" marR="9525" marT="9525" marB="0" anchor="ctr"/>
                </a:tc>
                <a:extLst>
                  <a:ext uri="{0D108BD9-81ED-4DB2-BD59-A6C34878D82A}">
                    <a16:rowId xmlns:a16="http://schemas.microsoft.com/office/drawing/2014/main" val="2686130767"/>
                  </a:ext>
                </a:extLst>
              </a:tr>
              <a:tr h="488532">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印度教</a:t>
                      </a:r>
                      <a:endParaRPr lang="zh-CN" altLang="en-US"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多位</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可以拜</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extLst>
                  <a:ext uri="{0D108BD9-81ED-4DB2-BD59-A6C34878D82A}">
                    <a16:rowId xmlns:a16="http://schemas.microsoft.com/office/drawing/2014/main" val="4229731126"/>
                  </a:ext>
                </a:extLst>
              </a:tr>
              <a:tr h="364371">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 佛教</a:t>
                      </a:r>
                      <a:endParaRPr lang="zh-CN" altLang="en-US"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多位</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可以拜</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extLst>
                  <a:ext uri="{0D108BD9-81ED-4DB2-BD59-A6C34878D82A}">
                    <a16:rowId xmlns:a16="http://schemas.microsoft.com/office/drawing/2014/main" val="3013608175"/>
                  </a:ext>
                </a:extLst>
              </a:tr>
              <a:tr h="488532">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伊斯兰教</a:t>
                      </a:r>
                      <a:endParaRPr lang="zh-CN" altLang="en-US"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一位</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a:effectLst/>
                          <a:latin typeface="微软雅黑" panose="020B0503020204020204" pitchFamily="34" charset="-122"/>
                          <a:ea typeface="微软雅黑" panose="020B0503020204020204" pitchFamily="34" charset="-122"/>
                        </a:rPr>
                        <a:t>一位一体</a:t>
                      </a:r>
                      <a:endParaRPr lang="zh-CN" altLang="en-US" sz="18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禁止拜</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extLst>
                  <a:ext uri="{0D108BD9-81ED-4DB2-BD59-A6C34878D82A}">
                    <a16:rowId xmlns:a16="http://schemas.microsoft.com/office/drawing/2014/main" val="1973831322"/>
                  </a:ext>
                </a:extLst>
              </a:tr>
              <a:tr h="488532">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基督教</a:t>
                      </a:r>
                      <a:endParaRPr lang="zh-CN" altLang="en-US"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一位</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a:effectLst/>
                          <a:latin typeface="微软雅黑" panose="020B0503020204020204" pitchFamily="34" charset="-122"/>
                          <a:ea typeface="微软雅黑" panose="020B0503020204020204" pitchFamily="34" charset="-122"/>
                        </a:rPr>
                        <a:t> 三位一体</a:t>
                      </a:r>
                      <a:endParaRPr lang="zh-CN" altLang="en-US" sz="18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a:effectLst/>
                          <a:latin typeface="微软雅黑" panose="020B0503020204020204" pitchFamily="34" charset="-122"/>
                          <a:ea typeface="微软雅黑" panose="020B0503020204020204" pitchFamily="34" charset="-122"/>
                        </a:rPr>
                        <a:t>禁止拜</a:t>
                      </a:r>
                      <a:endParaRPr lang="zh-CN" altLang="en-US" sz="18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extLst>
                  <a:ext uri="{0D108BD9-81ED-4DB2-BD59-A6C34878D82A}">
                    <a16:rowId xmlns:a16="http://schemas.microsoft.com/office/drawing/2014/main" val="2699912214"/>
                  </a:ext>
                </a:extLst>
              </a:tr>
            </a:tbl>
          </a:graphicData>
        </a:graphic>
      </p:graphicFrame>
      <p:pic>
        <p:nvPicPr>
          <p:cNvPr id="5" name="Picture 7">
            <a:extLst>
              <a:ext uri="{FF2B5EF4-FFF2-40B4-BE49-F238E27FC236}">
                <a16:creationId xmlns:a16="http://schemas.microsoft.com/office/drawing/2014/main" id="{246CCE00-3DBB-C14E-A3C6-6C95F0714CFE}"/>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2411895" y="3566751"/>
            <a:ext cx="4280453" cy="308376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199308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2C7D3-E76E-804C-A6E8-E09FF25D2F97}"/>
              </a:ext>
            </a:extLst>
          </p:cNvPr>
          <p:cNvSpPr>
            <a:spLocks noGrp="1"/>
          </p:cNvSpPr>
          <p:nvPr>
            <p:ph type="title"/>
          </p:nvPr>
        </p:nvSpPr>
        <p:spPr/>
        <p:txBody>
          <a:bodyPr/>
          <a:lstStyle/>
          <a:p>
            <a:r>
              <a:rPr lang="zh-CN" altLang="en-US" dirty="0"/>
              <a:t>各宗教的巨大差异 </a:t>
            </a:r>
            <a:endParaRPr lang="en-CN" dirty="0"/>
          </a:p>
        </p:txBody>
      </p:sp>
      <p:graphicFrame>
        <p:nvGraphicFramePr>
          <p:cNvPr id="21" name="表格 9">
            <a:extLst>
              <a:ext uri="{FF2B5EF4-FFF2-40B4-BE49-F238E27FC236}">
                <a16:creationId xmlns:a16="http://schemas.microsoft.com/office/drawing/2014/main" id="{27E9A747-5C00-4D4E-B195-538CF10C05E2}"/>
              </a:ext>
            </a:extLst>
          </p:cNvPr>
          <p:cNvGraphicFramePr>
            <a:graphicFrameLocks noGrp="1"/>
          </p:cNvGraphicFramePr>
          <p:nvPr>
            <p:extLst>
              <p:ext uri="{D42A27DB-BD31-4B8C-83A1-F6EECF244321}">
                <p14:modId xmlns:p14="http://schemas.microsoft.com/office/powerpoint/2010/main" val="1813362534"/>
              </p:ext>
            </p:extLst>
          </p:nvPr>
        </p:nvGraphicFramePr>
        <p:xfrm>
          <a:off x="437321" y="1290985"/>
          <a:ext cx="8335616" cy="2263971"/>
        </p:xfrm>
        <a:graphic>
          <a:graphicData uri="http://schemas.openxmlformats.org/drawingml/2006/table">
            <a:tbl>
              <a:tblPr firstRow="1" bandRow="1">
                <a:tableStyleId>{93296810-A885-4BE3-A3E7-6D5BEEA58F35}</a:tableStyleId>
              </a:tblPr>
              <a:tblGrid>
                <a:gridCol w="1041952">
                  <a:extLst>
                    <a:ext uri="{9D8B030D-6E8A-4147-A177-3AD203B41FA5}">
                      <a16:colId xmlns:a16="http://schemas.microsoft.com/office/drawing/2014/main" val="2375795661"/>
                    </a:ext>
                  </a:extLst>
                </a:gridCol>
                <a:gridCol w="1041952">
                  <a:extLst>
                    <a:ext uri="{9D8B030D-6E8A-4147-A177-3AD203B41FA5}">
                      <a16:colId xmlns:a16="http://schemas.microsoft.com/office/drawing/2014/main" val="3777076861"/>
                    </a:ext>
                  </a:extLst>
                </a:gridCol>
                <a:gridCol w="1041952">
                  <a:extLst>
                    <a:ext uri="{9D8B030D-6E8A-4147-A177-3AD203B41FA5}">
                      <a16:colId xmlns:a16="http://schemas.microsoft.com/office/drawing/2014/main" val="606278026"/>
                    </a:ext>
                  </a:extLst>
                </a:gridCol>
                <a:gridCol w="1041952">
                  <a:extLst>
                    <a:ext uri="{9D8B030D-6E8A-4147-A177-3AD203B41FA5}">
                      <a16:colId xmlns:a16="http://schemas.microsoft.com/office/drawing/2014/main" val="2347323722"/>
                    </a:ext>
                  </a:extLst>
                </a:gridCol>
                <a:gridCol w="1041952">
                  <a:extLst>
                    <a:ext uri="{9D8B030D-6E8A-4147-A177-3AD203B41FA5}">
                      <a16:colId xmlns:a16="http://schemas.microsoft.com/office/drawing/2014/main" val="3040877865"/>
                    </a:ext>
                  </a:extLst>
                </a:gridCol>
                <a:gridCol w="1041952">
                  <a:extLst>
                    <a:ext uri="{9D8B030D-6E8A-4147-A177-3AD203B41FA5}">
                      <a16:colId xmlns:a16="http://schemas.microsoft.com/office/drawing/2014/main" val="551525696"/>
                    </a:ext>
                  </a:extLst>
                </a:gridCol>
                <a:gridCol w="1041952">
                  <a:extLst>
                    <a:ext uri="{9D8B030D-6E8A-4147-A177-3AD203B41FA5}">
                      <a16:colId xmlns:a16="http://schemas.microsoft.com/office/drawing/2014/main" val="986273434"/>
                    </a:ext>
                  </a:extLst>
                </a:gridCol>
                <a:gridCol w="1041952">
                  <a:extLst>
                    <a:ext uri="{9D8B030D-6E8A-4147-A177-3AD203B41FA5}">
                      <a16:colId xmlns:a16="http://schemas.microsoft.com/office/drawing/2014/main" val="2696571334"/>
                    </a:ext>
                  </a:extLst>
                </a:gridCol>
              </a:tblGrid>
              <a:tr h="364371">
                <a:tc>
                  <a:txBody>
                    <a:bodyPr/>
                    <a:lstStyle/>
                    <a:p>
                      <a:pPr marL="0" algn="ctr" defTabSz="685800" rtl="0" eaLnBrk="1" fontAlgn="ctr" latinLnBrk="0" hangingPunct="1"/>
                      <a:r>
                        <a:rPr lang="zh-CN" altLang="en-US" sz="1800" b="1" u="none" strike="noStrike" kern="1200" dirty="0">
                          <a:solidFill>
                            <a:schemeClr val="lt1"/>
                          </a:solidFill>
                          <a:effectLst/>
                          <a:latin typeface="微软雅黑" panose="020B0503020204020204" pitchFamily="34" charset="-122"/>
                          <a:ea typeface="微软雅黑" panose="020B0503020204020204" pitchFamily="34" charset="-122"/>
                          <a:cs typeface="+mn-cs"/>
                        </a:rPr>
                        <a:t>宗教名称</a:t>
                      </a: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几位神</a:t>
                      </a:r>
                      <a:endParaRPr lang="en-US" altLang="zh-CN"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神的属性</a:t>
                      </a:r>
                      <a:endParaRPr lang="en-US" altLang="zh-CN"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神像</a:t>
                      </a:r>
                      <a:endParaRPr lang="en-US" altLang="zh-CN"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耶稣是谁</a:t>
                      </a:r>
                      <a:endParaRPr lang="en-US" altLang="zh-CN"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人死后</a:t>
                      </a:r>
                      <a:endParaRPr lang="en-US" altLang="zh-CN"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得救</a:t>
                      </a:r>
                      <a:endParaRPr lang="en-US" altLang="zh-CN"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algn="ctr" defTabSz="685800" rtl="0" eaLnBrk="1" fontAlgn="ctr" latinLnBrk="0" hangingPunct="1"/>
                      <a:r>
                        <a:rPr lang="zh-CN" altLang="en-US" sz="1800" b="1" u="none" strike="noStrike" kern="1200" dirty="0">
                          <a:solidFill>
                            <a:schemeClr val="lt1"/>
                          </a:solidFill>
                          <a:effectLst/>
                          <a:latin typeface="微软雅黑" panose="020B0503020204020204" pitchFamily="34" charset="-122"/>
                          <a:ea typeface="微软雅黑" panose="020B0503020204020204" pitchFamily="34" charset="-122"/>
                          <a:cs typeface="+mn-cs"/>
                        </a:rPr>
                        <a:t>娶几位妻</a:t>
                      </a:r>
                    </a:p>
                  </a:txBody>
                  <a:tcPr marL="9525" marR="9525" marT="9525" marB="0" anchor="ctr"/>
                </a:tc>
                <a:extLst>
                  <a:ext uri="{0D108BD9-81ED-4DB2-BD59-A6C34878D82A}">
                    <a16:rowId xmlns:a16="http://schemas.microsoft.com/office/drawing/2014/main" val="2686130767"/>
                  </a:ext>
                </a:extLst>
              </a:tr>
              <a:tr h="488532">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印度教</a:t>
                      </a:r>
                      <a:endParaRPr lang="zh-CN" altLang="en-US"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多位</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可以拜</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众神之一</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extLst>
                  <a:ext uri="{0D108BD9-81ED-4DB2-BD59-A6C34878D82A}">
                    <a16:rowId xmlns:a16="http://schemas.microsoft.com/office/drawing/2014/main" val="4229731126"/>
                  </a:ext>
                </a:extLst>
              </a:tr>
              <a:tr h="364371">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 佛教</a:t>
                      </a:r>
                      <a:endParaRPr lang="zh-CN" altLang="en-US"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多位</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可以拜</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extLst>
                  <a:ext uri="{0D108BD9-81ED-4DB2-BD59-A6C34878D82A}">
                    <a16:rowId xmlns:a16="http://schemas.microsoft.com/office/drawing/2014/main" val="3013608175"/>
                  </a:ext>
                </a:extLst>
              </a:tr>
              <a:tr h="488532">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伊斯兰教</a:t>
                      </a:r>
                      <a:endParaRPr lang="zh-CN" altLang="en-US"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一位</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a:effectLst/>
                          <a:latin typeface="微软雅黑" panose="020B0503020204020204" pitchFamily="34" charset="-122"/>
                          <a:ea typeface="微软雅黑" panose="020B0503020204020204" pitchFamily="34" charset="-122"/>
                        </a:rPr>
                        <a:t>一位一体</a:t>
                      </a:r>
                      <a:endParaRPr lang="zh-CN" altLang="en-US" sz="18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禁止拜</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一位先知</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extLst>
                  <a:ext uri="{0D108BD9-81ED-4DB2-BD59-A6C34878D82A}">
                    <a16:rowId xmlns:a16="http://schemas.microsoft.com/office/drawing/2014/main" val="1973831322"/>
                  </a:ext>
                </a:extLst>
              </a:tr>
              <a:tr h="488532">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基督教</a:t>
                      </a:r>
                      <a:endParaRPr lang="zh-CN" altLang="en-US"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一位</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 三位一体</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a:effectLst/>
                          <a:latin typeface="微软雅黑" panose="020B0503020204020204" pitchFamily="34" charset="-122"/>
                          <a:ea typeface="微软雅黑" panose="020B0503020204020204" pitchFamily="34" charset="-122"/>
                        </a:rPr>
                        <a:t>禁止拜</a:t>
                      </a:r>
                      <a:endParaRPr lang="zh-CN" altLang="en-US" sz="18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 神的独生子</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extLst>
                  <a:ext uri="{0D108BD9-81ED-4DB2-BD59-A6C34878D82A}">
                    <a16:rowId xmlns:a16="http://schemas.microsoft.com/office/drawing/2014/main" val="2699912214"/>
                  </a:ext>
                </a:extLst>
              </a:tr>
            </a:tbl>
          </a:graphicData>
        </a:graphic>
      </p:graphicFrame>
      <p:pic>
        <p:nvPicPr>
          <p:cNvPr id="12" name="Picture 5">
            <a:extLst>
              <a:ext uri="{FF2B5EF4-FFF2-40B4-BE49-F238E27FC236}">
                <a16:creationId xmlns:a16="http://schemas.microsoft.com/office/drawing/2014/main" id="{70FDB2BB-7D1A-40DB-A810-A39FE079C7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4357" y="3597236"/>
            <a:ext cx="3734895" cy="298094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343355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2C7D3-E76E-804C-A6E8-E09FF25D2F97}"/>
              </a:ext>
            </a:extLst>
          </p:cNvPr>
          <p:cNvSpPr>
            <a:spLocks noGrp="1"/>
          </p:cNvSpPr>
          <p:nvPr>
            <p:ph type="title"/>
          </p:nvPr>
        </p:nvSpPr>
        <p:spPr/>
        <p:txBody>
          <a:bodyPr/>
          <a:lstStyle/>
          <a:p>
            <a:r>
              <a:rPr lang="zh-CN" altLang="en-US" dirty="0"/>
              <a:t>各宗教的巨大差异 </a:t>
            </a:r>
            <a:endParaRPr lang="en-CN" dirty="0"/>
          </a:p>
        </p:txBody>
      </p:sp>
      <p:pic>
        <p:nvPicPr>
          <p:cNvPr id="5" name="Picture 4" descr="C:\Users\huangr6\Pictures\131968451.jpg">
            <a:extLst>
              <a:ext uri="{FF2B5EF4-FFF2-40B4-BE49-F238E27FC236}">
                <a16:creationId xmlns:a16="http://schemas.microsoft.com/office/drawing/2014/main" id="{3504FE00-04FF-EE4E-8022-72E653CFA7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523" t="8371" b="5516"/>
          <a:stretch>
            <a:fillRect/>
          </a:stretch>
        </p:blipFill>
        <p:spPr bwMode="auto">
          <a:xfrm>
            <a:off x="1277285" y="3647275"/>
            <a:ext cx="4633185" cy="3134437"/>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9" name="组合 18">
            <a:extLst>
              <a:ext uri="{FF2B5EF4-FFF2-40B4-BE49-F238E27FC236}">
                <a16:creationId xmlns:a16="http://schemas.microsoft.com/office/drawing/2014/main" id="{70C45131-DF13-CA44-A0EB-E253902C7CB6}"/>
              </a:ext>
            </a:extLst>
          </p:cNvPr>
          <p:cNvGrpSpPr/>
          <p:nvPr/>
        </p:nvGrpSpPr>
        <p:grpSpPr>
          <a:xfrm>
            <a:off x="6056178" y="3647276"/>
            <a:ext cx="1908379" cy="3150728"/>
            <a:chOff x="7010336" y="2769591"/>
            <a:chExt cx="1684383" cy="4028413"/>
          </a:xfrm>
        </p:grpSpPr>
        <p:pic>
          <p:nvPicPr>
            <p:cNvPr id="4" name="图片 23">
              <a:extLst>
                <a:ext uri="{FF2B5EF4-FFF2-40B4-BE49-F238E27FC236}">
                  <a16:creationId xmlns:a16="http://schemas.microsoft.com/office/drawing/2014/main" id="{9AB7FEC1-AF0B-8342-803E-A4BB24CC21C0}"/>
                </a:ext>
              </a:extLst>
            </p:cNvPr>
            <p:cNvPicPr>
              <a:picLocks noChangeAspect="1"/>
            </p:cNvPicPr>
            <p:nvPr/>
          </p:nvPicPr>
          <p:blipFill rotWithShape="1">
            <a:blip r:embed="rId4"/>
            <a:srcRect t="9311" b="11456"/>
            <a:stretch/>
          </p:blipFill>
          <p:spPr>
            <a:xfrm>
              <a:off x="7010336" y="4265858"/>
              <a:ext cx="1669159" cy="991894"/>
            </a:xfrm>
            <a:prstGeom prst="rect">
              <a:avLst/>
            </a:prstGeom>
          </p:spPr>
        </p:pic>
        <p:pic>
          <p:nvPicPr>
            <p:cNvPr id="6" name="图片 16">
              <a:extLst>
                <a:ext uri="{FF2B5EF4-FFF2-40B4-BE49-F238E27FC236}">
                  <a16:creationId xmlns:a16="http://schemas.microsoft.com/office/drawing/2014/main" id="{3A215CE5-38E9-E943-A82E-2C3D00AE1E2C}"/>
                </a:ext>
              </a:extLst>
            </p:cNvPr>
            <p:cNvPicPr>
              <a:picLocks noChangeAspect="1"/>
            </p:cNvPicPr>
            <p:nvPr/>
          </p:nvPicPr>
          <p:blipFill rotWithShape="1">
            <a:blip r:embed="rId5"/>
            <a:srcRect t="19229" r="49778" b="19229"/>
            <a:stretch/>
          </p:blipFill>
          <p:spPr>
            <a:xfrm>
              <a:off x="7010336" y="2769591"/>
              <a:ext cx="1676236" cy="1540523"/>
            </a:xfrm>
            <a:prstGeom prst="rect">
              <a:avLst/>
            </a:prstGeom>
          </p:spPr>
        </p:pic>
        <p:pic>
          <p:nvPicPr>
            <p:cNvPr id="7" name="图片 17">
              <a:extLst>
                <a:ext uri="{FF2B5EF4-FFF2-40B4-BE49-F238E27FC236}">
                  <a16:creationId xmlns:a16="http://schemas.microsoft.com/office/drawing/2014/main" id="{F1931D67-9B61-0741-9248-9084B4D6D81C}"/>
                </a:ext>
              </a:extLst>
            </p:cNvPr>
            <p:cNvPicPr>
              <a:picLocks noChangeAspect="1"/>
            </p:cNvPicPr>
            <p:nvPr/>
          </p:nvPicPr>
          <p:blipFill rotWithShape="1">
            <a:blip r:embed="rId5"/>
            <a:srcRect l="52500" t="19229" b="19229"/>
            <a:stretch/>
          </p:blipFill>
          <p:spPr>
            <a:xfrm>
              <a:off x="7010336" y="5147275"/>
              <a:ext cx="1684383" cy="1636741"/>
            </a:xfrm>
            <a:prstGeom prst="rect">
              <a:avLst/>
            </a:prstGeom>
          </p:spPr>
        </p:pic>
        <p:sp>
          <p:nvSpPr>
            <p:cNvPr id="8" name="矩形 19">
              <a:extLst>
                <a:ext uri="{FF2B5EF4-FFF2-40B4-BE49-F238E27FC236}">
                  <a16:creationId xmlns:a16="http://schemas.microsoft.com/office/drawing/2014/main" id="{38AF8615-C11A-514D-8852-E5BD13884620}"/>
                </a:ext>
              </a:extLst>
            </p:cNvPr>
            <p:cNvSpPr/>
            <p:nvPr/>
          </p:nvSpPr>
          <p:spPr>
            <a:xfrm>
              <a:off x="7010336" y="2769591"/>
              <a:ext cx="1684383" cy="4028413"/>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下箭头 21">
              <a:extLst>
                <a:ext uri="{FF2B5EF4-FFF2-40B4-BE49-F238E27FC236}">
                  <a16:creationId xmlns:a16="http://schemas.microsoft.com/office/drawing/2014/main" id="{37495A6F-DEEF-104A-AFD1-05EA69E5FB3C}"/>
                </a:ext>
              </a:extLst>
            </p:cNvPr>
            <p:cNvSpPr/>
            <p:nvPr/>
          </p:nvSpPr>
          <p:spPr>
            <a:xfrm>
              <a:off x="7664998" y="5143443"/>
              <a:ext cx="366911" cy="76198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下箭头 22">
              <a:extLst>
                <a:ext uri="{FF2B5EF4-FFF2-40B4-BE49-F238E27FC236}">
                  <a16:creationId xmlns:a16="http://schemas.microsoft.com/office/drawing/2014/main" id="{632AFB4E-CD7C-1942-AD29-DFC0564DAA94}"/>
                </a:ext>
              </a:extLst>
            </p:cNvPr>
            <p:cNvSpPr/>
            <p:nvPr/>
          </p:nvSpPr>
          <p:spPr>
            <a:xfrm rot="10800000">
              <a:off x="7664998" y="3580076"/>
              <a:ext cx="366911" cy="76198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aphicFrame>
        <p:nvGraphicFramePr>
          <p:cNvPr id="21" name="表格 9">
            <a:extLst>
              <a:ext uri="{FF2B5EF4-FFF2-40B4-BE49-F238E27FC236}">
                <a16:creationId xmlns:a16="http://schemas.microsoft.com/office/drawing/2014/main" id="{27E9A747-5C00-4D4E-B195-538CF10C05E2}"/>
              </a:ext>
            </a:extLst>
          </p:cNvPr>
          <p:cNvGraphicFramePr>
            <a:graphicFrameLocks noGrp="1"/>
          </p:cNvGraphicFramePr>
          <p:nvPr>
            <p:extLst>
              <p:ext uri="{D42A27DB-BD31-4B8C-83A1-F6EECF244321}">
                <p14:modId xmlns:p14="http://schemas.microsoft.com/office/powerpoint/2010/main" val="854323801"/>
              </p:ext>
            </p:extLst>
          </p:nvPr>
        </p:nvGraphicFramePr>
        <p:xfrm>
          <a:off x="437321" y="1290985"/>
          <a:ext cx="8335616" cy="2263971"/>
        </p:xfrm>
        <a:graphic>
          <a:graphicData uri="http://schemas.openxmlformats.org/drawingml/2006/table">
            <a:tbl>
              <a:tblPr firstRow="1" bandRow="1">
                <a:tableStyleId>{93296810-A885-4BE3-A3E7-6D5BEEA58F35}</a:tableStyleId>
              </a:tblPr>
              <a:tblGrid>
                <a:gridCol w="1041952">
                  <a:extLst>
                    <a:ext uri="{9D8B030D-6E8A-4147-A177-3AD203B41FA5}">
                      <a16:colId xmlns:a16="http://schemas.microsoft.com/office/drawing/2014/main" val="2375795661"/>
                    </a:ext>
                  </a:extLst>
                </a:gridCol>
                <a:gridCol w="1041952">
                  <a:extLst>
                    <a:ext uri="{9D8B030D-6E8A-4147-A177-3AD203B41FA5}">
                      <a16:colId xmlns:a16="http://schemas.microsoft.com/office/drawing/2014/main" val="3777076861"/>
                    </a:ext>
                  </a:extLst>
                </a:gridCol>
                <a:gridCol w="1041952">
                  <a:extLst>
                    <a:ext uri="{9D8B030D-6E8A-4147-A177-3AD203B41FA5}">
                      <a16:colId xmlns:a16="http://schemas.microsoft.com/office/drawing/2014/main" val="606278026"/>
                    </a:ext>
                  </a:extLst>
                </a:gridCol>
                <a:gridCol w="1041952">
                  <a:extLst>
                    <a:ext uri="{9D8B030D-6E8A-4147-A177-3AD203B41FA5}">
                      <a16:colId xmlns:a16="http://schemas.microsoft.com/office/drawing/2014/main" val="2347323722"/>
                    </a:ext>
                  </a:extLst>
                </a:gridCol>
                <a:gridCol w="1041952">
                  <a:extLst>
                    <a:ext uri="{9D8B030D-6E8A-4147-A177-3AD203B41FA5}">
                      <a16:colId xmlns:a16="http://schemas.microsoft.com/office/drawing/2014/main" val="3040877865"/>
                    </a:ext>
                  </a:extLst>
                </a:gridCol>
                <a:gridCol w="1041952">
                  <a:extLst>
                    <a:ext uri="{9D8B030D-6E8A-4147-A177-3AD203B41FA5}">
                      <a16:colId xmlns:a16="http://schemas.microsoft.com/office/drawing/2014/main" val="551525696"/>
                    </a:ext>
                  </a:extLst>
                </a:gridCol>
                <a:gridCol w="1041952">
                  <a:extLst>
                    <a:ext uri="{9D8B030D-6E8A-4147-A177-3AD203B41FA5}">
                      <a16:colId xmlns:a16="http://schemas.microsoft.com/office/drawing/2014/main" val="986273434"/>
                    </a:ext>
                  </a:extLst>
                </a:gridCol>
                <a:gridCol w="1041952">
                  <a:extLst>
                    <a:ext uri="{9D8B030D-6E8A-4147-A177-3AD203B41FA5}">
                      <a16:colId xmlns:a16="http://schemas.microsoft.com/office/drawing/2014/main" val="2696571334"/>
                    </a:ext>
                  </a:extLst>
                </a:gridCol>
              </a:tblGrid>
              <a:tr h="364371">
                <a:tc>
                  <a:txBody>
                    <a:bodyPr/>
                    <a:lstStyle/>
                    <a:p>
                      <a:pPr marL="0" algn="ctr" defTabSz="685800" rtl="0" eaLnBrk="1" fontAlgn="ctr" latinLnBrk="0" hangingPunct="1"/>
                      <a:r>
                        <a:rPr lang="zh-CN" altLang="en-US" sz="1800" b="1" u="none" strike="noStrike" kern="1200" dirty="0">
                          <a:solidFill>
                            <a:schemeClr val="lt1"/>
                          </a:solidFill>
                          <a:effectLst/>
                          <a:latin typeface="微软雅黑" panose="020B0503020204020204" pitchFamily="34" charset="-122"/>
                          <a:ea typeface="微软雅黑" panose="020B0503020204020204" pitchFamily="34" charset="-122"/>
                          <a:cs typeface="+mn-cs"/>
                        </a:rPr>
                        <a:t>宗教名称</a:t>
                      </a: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几位神</a:t>
                      </a:r>
                      <a:endParaRPr lang="en-US" altLang="zh-CN"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神的属性</a:t>
                      </a:r>
                      <a:endParaRPr lang="en-US" altLang="zh-CN"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神像</a:t>
                      </a:r>
                      <a:endParaRPr lang="en-US" altLang="zh-CN"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耶稣是谁</a:t>
                      </a:r>
                      <a:endParaRPr lang="en-US" altLang="zh-CN"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人死后</a:t>
                      </a:r>
                      <a:endParaRPr lang="en-US" altLang="zh-CN"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得救</a:t>
                      </a:r>
                      <a:endParaRPr lang="en-US" altLang="zh-CN"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algn="ctr" defTabSz="685800" rtl="0" eaLnBrk="1" fontAlgn="ctr" latinLnBrk="0" hangingPunct="1"/>
                      <a:r>
                        <a:rPr lang="zh-CN" altLang="en-US" sz="1800" b="1" u="none" strike="noStrike" kern="1200" dirty="0">
                          <a:solidFill>
                            <a:schemeClr val="lt1"/>
                          </a:solidFill>
                          <a:effectLst/>
                          <a:latin typeface="微软雅黑" panose="020B0503020204020204" pitchFamily="34" charset="-122"/>
                          <a:ea typeface="微软雅黑" panose="020B0503020204020204" pitchFamily="34" charset="-122"/>
                          <a:cs typeface="+mn-cs"/>
                        </a:rPr>
                        <a:t>娶几位妻</a:t>
                      </a:r>
                    </a:p>
                  </a:txBody>
                  <a:tcPr marL="9525" marR="9525" marT="9525" marB="0" anchor="ctr"/>
                </a:tc>
                <a:extLst>
                  <a:ext uri="{0D108BD9-81ED-4DB2-BD59-A6C34878D82A}">
                    <a16:rowId xmlns:a16="http://schemas.microsoft.com/office/drawing/2014/main" val="2686130767"/>
                  </a:ext>
                </a:extLst>
              </a:tr>
              <a:tr h="488532">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印度教</a:t>
                      </a:r>
                      <a:endParaRPr lang="zh-CN" altLang="en-US"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多位</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可以拜</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众神之一</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轮回</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extLst>
                  <a:ext uri="{0D108BD9-81ED-4DB2-BD59-A6C34878D82A}">
                    <a16:rowId xmlns:a16="http://schemas.microsoft.com/office/drawing/2014/main" val="4229731126"/>
                  </a:ext>
                </a:extLst>
              </a:tr>
              <a:tr h="364371">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 佛教</a:t>
                      </a:r>
                      <a:endParaRPr lang="zh-CN" altLang="en-US"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多位</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可以拜</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轮回</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extLst>
                  <a:ext uri="{0D108BD9-81ED-4DB2-BD59-A6C34878D82A}">
                    <a16:rowId xmlns:a16="http://schemas.microsoft.com/office/drawing/2014/main" val="3013608175"/>
                  </a:ext>
                </a:extLst>
              </a:tr>
              <a:tr h="488532">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伊斯兰教</a:t>
                      </a:r>
                      <a:endParaRPr lang="zh-CN" altLang="en-US"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一位</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a:effectLst/>
                          <a:latin typeface="微软雅黑" panose="020B0503020204020204" pitchFamily="34" charset="-122"/>
                          <a:ea typeface="微软雅黑" panose="020B0503020204020204" pitchFamily="34" charset="-122"/>
                        </a:rPr>
                        <a:t>一位一体</a:t>
                      </a:r>
                      <a:endParaRPr lang="zh-CN" altLang="en-US" sz="18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禁止拜</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一位先知</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 无轮回</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extLst>
                  <a:ext uri="{0D108BD9-81ED-4DB2-BD59-A6C34878D82A}">
                    <a16:rowId xmlns:a16="http://schemas.microsoft.com/office/drawing/2014/main" val="1973831322"/>
                  </a:ext>
                </a:extLst>
              </a:tr>
              <a:tr h="488532">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基督教</a:t>
                      </a:r>
                      <a:endParaRPr lang="zh-CN" altLang="en-US"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一位</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 三位一体</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a:effectLst/>
                          <a:latin typeface="微软雅黑" panose="020B0503020204020204" pitchFamily="34" charset="-122"/>
                          <a:ea typeface="微软雅黑" panose="020B0503020204020204" pitchFamily="34" charset="-122"/>
                        </a:rPr>
                        <a:t>禁止拜</a:t>
                      </a:r>
                      <a:endParaRPr lang="zh-CN" altLang="en-US" sz="18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 神的独生子</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 无轮回</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extLst>
                  <a:ext uri="{0D108BD9-81ED-4DB2-BD59-A6C34878D82A}">
                    <a16:rowId xmlns:a16="http://schemas.microsoft.com/office/drawing/2014/main" val="2699912214"/>
                  </a:ext>
                </a:extLst>
              </a:tr>
            </a:tbl>
          </a:graphicData>
        </a:graphic>
      </p:graphicFrame>
    </p:spTree>
    <p:extLst>
      <p:ext uri="{BB962C8B-B14F-4D97-AF65-F5344CB8AC3E}">
        <p14:creationId xmlns:p14="http://schemas.microsoft.com/office/powerpoint/2010/main" val="2394178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5D050-DDB9-6D48-8336-882F0A661F6D}"/>
              </a:ext>
            </a:extLst>
          </p:cNvPr>
          <p:cNvSpPr>
            <a:spLocks noGrp="1"/>
          </p:cNvSpPr>
          <p:nvPr>
            <p:ph type="title"/>
          </p:nvPr>
        </p:nvSpPr>
        <p:spPr/>
        <p:txBody>
          <a:bodyPr/>
          <a:lstStyle/>
          <a:p>
            <a:r>
              <a:rPr lang="zh-CN" altLang="en-US" dirty="0"/>
              <a:t>各宗教的巨大差异 </a:t>
            </a:r>
            <a:endParaRPr lang="en-CN" dirty="0"/>
          </a:p>
        </p:txBody>
      </p:sp>
      <p:graphicFrame>
        <p:nvGraphicFramePr>
          <p:cNvPr id="21" name="表格 9">
            <a:extLst>
              <a:ext uri="{FF2B5EF4-FFF2-40B4-BE49-F238E27FC236}">
                <a16:creationId xmlns:a16="http://schemas.microsoft.com/office/drawing/2014/main" id="{97EB9F33-0ECB-491B-B3E4-5E253F065429}"/>
              </a:ext>
            </a:extLst>
          </p:cNvPr>
          <p:cNvGraphicFramePr>
            <a:graphicFrameLocks noGrp="1"/>
          </p:cNvGraphicFramePr>
          <p:nvPr>
            <p:extLst>
              <p:ext uri="{D42A27DB-BD31-4B8C-83A1-F6EECF244321}">
                <p14:modId xmlns:p14="http://schemas.microsoft.com/office/powerpoint/2010/main" val="552015387"/>
              </p:ext>
            </p:extLst>
          </p:nvPr>
        </p:nvGraphicFramePr>
        <p:xfrm>
          <a:off x="437321" y="1290985"/>
          <a:ext cx="8335616" cy="2333604"/>
        </p:xfrm>
        <a:graphic>
          <a:graphicData uri="http://schemas.openxmlformats.org/drawingml/2006/table">
            <a:tbl>
              <a:tblPr firstRow="1" bandRow="1">
                <a:tableStyleId>{93296810-A885-4BE3-A3E7-6D5BEEA58F35}</a:tableStyleId>
              </a:tblPr>
              <a:tblGrid>
                <a:gridCol w="1041952">
                  <a:extLst>
                    <a:ext uri="{9D8B030D-6E8A-4147-A177-3AD203B41FA5}">
                      <a16:colId xmlns:a16="http://schemas.microsoft.com/office/drawing/2014/main" val="2375795661"/>
                    </a:ext>
                  </a:extLst>
                </a:gridCol>
                <a:gridCol w="1041952">
                  <a:extLst>
                    <a:ext uri="{9D8B030D-6E8A-4147-A177-3AD203B41FA5}">
                      <a16:colId xmlns:a16="http://schemas.microsoft.com/office/drawing/2014/main" val="3777076861"/>
                    </a:ext>
                  </a:extLst>
                </a:gridCol>
                <a:gridCol w="1041952">
                  <a:extLst>
                    <a:ext uri="{9D8B030D-6E8A-4147-A177-3AD203B41FA5}">
                      <a16:colId xmlns:a16="http://schemas.microsoft.com/office/drawing/2014/main" val="606278026"/>
                    </a:ext>
                  </a:extLst>
                </a:gridCol>
                <a:gridCol w="1041952">
                  <a:extLst>
                    <a:ext uri="{9D8B030D-6E8A-4147-A177-3AD203B41FA5}">
                      <a16:colId xmlns:a16="http://schemas.microsoft.com/office/drawing/2014/main" val="2347323722"/>
                    </a:ext>
                  </a:extLst>
                </a:gridCol>
                <a:gridCol w="1159567">
                  <a:extLst>
                    <a:ext uri="{9D8B030D-6E8A-4147-A177-3AD203B41FA5}">
                      <a16:colId xmlns:a16="http://schemas.microsoft.com/office/drawing/2014/main" val="3040877865"/>
                    </a:ext>
                  </a:extLst>
                </a:gridCol>
                <a:gridCol w="924337">
                  <a:extLst>
                    <a:ext uri="{9D8B030D-6E8A-4147-A177-3AD203B41FA5}">
                      <a16:colId xmlns:a16="http://schemas.microsoft.com/office/drawing/2014/main" val="551525696"/>
                    </a:ext>
                  </a:extLst>
                </a:gridCol>
                <a:gridCol w="1041952">
                  <a:extLst>
                    <a:ext uri="{9D8B030D-6E8A-4147-A177-3AD203B41FA5}">
                      <a16:colId xmlns:a16="http://schemas.microsoft.com/office/drawing/2014/main" val="986273434"/>
                    </a:ext>
                  </a:extLst>
                </a:gridCol>
                <a:gridCol w="1041952">
                  <a:extLst>
                    <a:ext uri="{9D8B030D-6E8A-4147-A177-3AD203B41FA5}">
                      <a16:colId xmlns:a16="http://schemas.microsoft.com/office/drawing/2014/main" val="2696571334"/>
                    </a:ext>
                  </a:extLst>
                </a:gridCol>
              </a:tblGrid>
              <a:tr h="364371">
                <a:tc>
                  <a:txBody>
                    <a:bodyPr/>
                    <a:lstStyle/>
                    <a:p>
                      <a:pPr marL="0" algn="ctr" defTabSz="685800" rtl="0" eaLnBrk="1" fontAlgn="ctr" latinLnBrk="0" hangingPunct="1"/>
                      <a:r>
                        <a:rPr lang="zh-CN" altLang="en-US" sz="1800" b="1" u="none" strike="noStrike" kern="1200" dirty="0">
                          <a:solidFill>
                            <a:schemeClr val="lt1"/>
                          </a:solidFill>
                          <a:effectLst/>
                          <a:latin typeface="微软雅黑" panose="020B0503020204020204" pitchFamily="34" charset="-122"/>
                          <a:ea typeface="微软雅黑" panose="020B0503020204020204" pitchFamily="34" charset="-122"/>
                          <a:cs typeface="+mn-cs"/>
                        </a:rPr>
                        <a:t>宗教名称</a:t>
                      </a: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几位神</a:t>
                      </a:r>
                      <a:endParaRPr lang="en-US" altLang="zh-CN"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神的属性</a:t>
                      </a:r>
                      <a:endParaRPr lang="en-US" altLang="zh-CN"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神像</a:t>
                      </a:r>
                      <a:endParaRPr lang="en-US" altLang="zh-CN"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耶稣是谁</a:t>
                      </a:r>
                      <a:endParaRPr lang="en-US" altLang="zh-CN"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人死后</a:t>
                      </a:r>
                      <a:endParaRPr lang="en-US" altLang="zh-CN"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得救</a:t>
                      </a:r>
                      <a:endParaRPr lang="en-US" altLang="zh-CN"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algn="ctr" defTabSz="685800" rtl="0" eaLnBrk="1" fontAlgn="ctr" latinLnBrk="0" hangingPunct="1"/>
                      <a:r>
                        <a:rPr lang="zh-CN" altLang="en-US" sz="1800" b="1" u="none" strike="noStrike" kern="1200" dirty="0">
                          <a:solidFill>
                            <a:schemeClr val="lt1"/>
                          </a:solidFill>
                          <a:effectLst/>
                          <a:latin typeface="微软雅黑" panose="020B0503020204020204" pitchFamily="34" charset="-122"/>
                          <a:ea typeface="微软雅黑" panose="020B0503020204020204" pitchFamily="34" charset="-122"/>
                          <a:cs typeface="+mn-cs"/>
                        </a:rPr>
                        <a:t>娶几位妻</a:t>
                      </a:r>
                    </a:p>
                  </a:txBody>
                  <a:tcPr marL="9525" marR="9525" marT="9525" marB="0" anchor="ctr"/>
                </a:tc>
                <a:extLst>
                  <a:ext uri="{0D108BD9-81ED-4DB2-BD59-A6C34878D82A}">
                    <a16:rowId xmlns:a16="http://schemas.microsoft.com/office/drawing/2014/main" val="2686130767"/>
                  </a:ext>
                </a:extLst>
              </a:tr>
              <a:tr h="488532">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印度教</a:t>
                      </a:r>
                      <a:endParaRPr lang="zh-CN" altLang="en-US"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多位</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可以拜</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众神之一</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轮回</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extLst>
                  <a:ext uri="{0D108BD9-81ED-4DB2-BD59-A6C34878D82A}">
                    <a16:rowId xmlns:a16="http://schemas.microsoft.com/office/drawing/2014/main" val="4229731126"/>
                  </a:ext>
                </a:extLst>
              </a:tr>
              <a:tr h="364371">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 佛教</a:t>
                      </a:r>
                      <a:endParaRPr lang="zh-CN" altLang="en-US"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多位</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可以拜</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轮回</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algn="ctr" defTabSz="685800" rtl="0" eaLnBrk="1" fontAlgn="ctr" latinLnBrk="0" hangingPunct="1"/>
                      <a:r>
                        <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rPr>
                        <a:t>戒欲开悟</a:t>
                      </a: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extLst>
                  <a:ext uri="{0D108BD9-81ED-4DB2-BD59-A6C34878D82A}">
                    <a16:rowId xmlns:a16="http://schemas.microsoft.com/office/drawing/2014/main" val="3013608175"/>
                  </a:ext>
                </a:extLst>
              </a:tr>
              <a:tr h="488532">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伊斯兰教</a:t>
                      </a:r>
                      <a:endParaRPr lang="zh-CN" altLang="en-US"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一位</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a:effectLst/>
                          <a:latin typeface="微软雅黑" panose="020B0503020204020204" pitchFamily="34" charset="-122"/>
                          <a:ea typeface="微软雅黑" panose="020B0503020204020204" pitchFamily="34" charset="-122"/>
                        </a:rPr>
                        <a:t>一位一体</a:t>
                      </a:r>
                      <a:endParaRPr lang="zh-CN" altLang="en-US" sz="18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禁止拜</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一位先知</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 无轮回</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algn="ctr" defTabSz="685800" rtl="0" eaLnBrk="1" fontAlgn="ctr" latinLnBrk="0" hangingPunct="1"/>
                      <a:r>
                        <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rPr>
                        <a:t>履行宗教义务</a:t>
                      </a: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extLst>
                  <a:ext uri="{0D108BD9-81ED-4DB2-BD59-A6C34878D82A}">
                    <a16:rowId xmlns:a16="http://schemas.microsoft.com/office/drawing/2014/main" val="1973831322"/>
                  </a:ext>
                </a:extLst>
              </a:tr>
              <a:tr h="488532">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基督教</a:t>
                      </a:r>
                      <a:endParaRPr lang="zh-CN" altLang="en-US"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一位</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a:effectLst/>
                          <a:latin typeface="微软雅黑" panose="020B0503020204020204" pitchFamily="34" charset="-122"/>
                          <a:ea typeface="微软雅黑" panose="020B0503020204020204" pitchFamily="34" charset="-122"/>
                        </a:rPr>
                        <a:t> 三位一体</a:t>
                      </a:r>
                      <a:endParaRPr lang="zh-CN" altLang="en-US" sz="18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a:effectLst/>
                          <a:latin typeface="微软雅黑" panose="020B0503020204020204" pitchFamily="34" charset="-122"/>
                          <a:ea typeface="微软雅黑" panose="020B0503020204020204" pitchFamily="34" charset="-122"/>
                        </a:rPr>
                        <a:t>禁止拜</a:t>
                      </a:r>
                      <a:endParaRPr lang="zh-CN" altLang="en-US" sz="18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 神的独生子</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 无轮回</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algn="ctr" defTabSz="685800" rtl="0" eaLnBrk="1" fontAlgn="ctr" latinLnBrk="0" hangingPunct="1"/>
                      <a:r>
                        <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rPr>
                        <a:t>信靠耶稣</a:t>
                      </a: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extLst>
                  <a:ext uri="{0D108BD9-81ED-4DB2-BD59-A6C34878D82A}">
                    <a16:rowId xmlns:a16="http://schemas.microsoft.com/office/drawing/2014/main" val="2699912214"/>
                  </a:ext>
                </a:extLst>
              </a:tr>
            </a:tbl>
          </a:graphicData>
        </a:graphic>
      </p:graphicFrame>
      <p:pic>
        <p:nvPicPr>
          <p:cNvPr id="5" name="Picture 7">
            <a:extLst>
              <a:ext uri="{FF2B5EF4-FFF2-40B4-BE49-F238E27FC236}">
                <a16:creationId xmlns:a16="http://schemas.microsoft.com/office/drawing/2014/main" id="{86CB6316-337E-4F41-9B5D-14022E67B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000" t="26730" r="26250"/>
          <a:stretch>
            <a:fillRect/>
          </a:stretch>
        </p:blipFill>
        <p:spPr bwMode="auto">
          <a:xfrm>
            <a:off x="842467" y="4048037"/>
            <a:ext cx="2068238" cy="2268156"/>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13">
            <a:extLst>
              <a:ext uri="{FF2B5EF4-FFF2-40B4-BE49-F238E27FC236}">
                <a16:creationId xmlns:a16="http://schemas.microsoft.com/office/drawing/2014/main" id="{F26FD2A8-5EC2-459F-81B1-E6AFC6FB7058}"/>
              </a:ext>
            </a:extLst>
          </p:cNvPr>
          <p:cNvPicPr>
            <a:picLocks noChangeAspect="1"/>
          </p:cNvPicPr>
          <p:nvPr/>
        </p:nvPicPr>
        <p:blipFill>
          <a:blip r:embed="rId4"/>
          <a:stretch>
            <a:fillRect/>
          </a:stretch>
        </p:blipFill>
        <p:spPr>
          <a:xfrm>
            <a:off x="3068275" y="4047399"/>
            <a:ext cx="3416276" cy="227529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6">
            <a:extLst>
              <a:ext uri="{FF2B5EF4-FFF2-40B4-BE49-F238E27FC236}">
                <a16:creationId xmlns:a16="http://schemas.microsoft.com/office/drawing/2014/main" id="{2EFFB91A-8142-4B3C-9362-156BD8220132}"/>
              </a:ext>
            </a:extLst>
          </p:cNvPr>
          <p:cNvPicPr>
            <a:picLocks noChangeAspect="1"/>
          </p:cNvPicPr>
          <p:nvPr/>
        </p:nvPicPr>
        <p:blipFill>
          <a:blip r:embed="rId5"/>
          <a:stretch>
            <a:fillRect/>
          </a:stretch>
        </p:blipFill>
        <p:spPr>
          <a:xfrm>
            <a:off x="6805323" y="4048037"/>
            <a:ext cx="1593436" cy="226815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35545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表格 9">
            <a:extLst>
              <a:ext uri="{FF2B5EF4-FFF2-40B4-BE49-F238E27FC236}">
                <a16:creationId xmlns:a16="http://schemas.microsoft.com/office/drawing/2014/main" id="{F3DF8FB0-0F0F-40AA-B0ED-DB4F16BBC5F4}"/>
              </a:ext>
            </a:extLst>
          </p:cNvPr>
          <p:cNvGraphicFramePr>
            <a:graphicFrameLocks noGrp="1"/>
          </p:cNvGraphicFramePr>
          <p:nvPr>
            <p:extLst>
              <p:ext uri="{D42A27DB-BD31-4B8C-83A1-F6EECF244321}">
                <p14:modId xmlns:p14="http://schemas.microsoft.com/office/powerpoint/2010/main" val="2391848549"/>
              </p:ext>
            </p:extLst>
          </p:nvPr>
        </p:nvGraphicFramePr>
        <p:xfrm>
          <a:off x="437321" y="1290985"/>
          <a:ext cx="8335616" cy="2597031"/>
        </p:xfrm>
        <a:graphic>
          <a:graphicData uri="http://schemas.openxmlformats.org/drawingml/2006/table">
            <a:tbl>
              <a:tblPr firstRow="1" bandRow="1">
                <a:tableStyleId>{93296810-A885-4BE3-A3E7-6D5BEEA58F35}</a:tableStyleId>
              </a:tblPr>
              <a:tblGrid>
                <a:gridCol w="1041952">
                  <a:extLst>
                    <a:ext uri="{9D8B030D-6E8A-4147-A177-3AD203B41FA5}">
                      <a16:colId xmlns:a16="http://schemas.microsoft.com/office/drawing/2014/main" val="2375795661"/>
                    </a:ext>
                  </a:extLst>
                </a:gridCol>
                <a:gridCol w="1041952">
                  <a:extLst>
                    <a:ext uri="{9D8B030D-6E8A-4147-A177-3AD203B41FA5}">
                      <a16:colId xmlns:a16="http://schemas.microsoft.com/office/drawing/2014/main" val="3777076861"/>
                    </a:ext>
                  </a:extLst>
                </a:gridCol>
                <a:gridCol w="1041952">
                  <a:extLst>
                    <a:ext uri="{9D8B030D-6E8A-4147-A177-3AD203B41FA5}">
                      <a16:colId xmlns:a16="http://schemas.microsoft.com/office/drawing/2014/main" val="606278026"/>
                    </a:ext>
                  </a:extLst>
                </a:gridCol>
                <a:gridCol w="1041952">
                  <a:extLst>
                    <a:ext uri="{9D8B030D-6E8A-4147-A177-3AD203B41FA5}">
                      <a16:colId xmlns:a16="http://schemas.microsoft.com/office/drawing/2014/main" val="2347323722"/>
                    </a:ext>
                  </a:extLst>
                </a:gridCol>
                <a:gridCol w="1159567">
                  <a:extLst>
                    <a:ext uri="{9D8B030D-6E8A-4147-A177-3AD203B41FA5}">
                      <a16:colId xmlns:a16="http://schemas.microsoft.com/office/drawing/2014/main" val="3040877865"/>
                    </a:ext>
                  </a:extLst>
                </a:gridCol>
                <a:gridCol w="924337">
                  <a:extLst>
                    <a:ext uri="{9D8B030D-6E8A-4147-A177-3AD203B41FA5}">
                      <a16:colId xmlns:a16="http://schemas.microsoft.com/office/drawing/2014/main" val="551525696"/>
                    </a:ext>
                  </a:extLst>
                </a:gridCol>
                <a:gridCol w="1041952">
                  <a:extLst>
                    <a:ext uri="{9D8B030D-6E8A-4147-A177-3AD203B41FA5}">
                      <a16:colId xmlns:a16="http://schemas.microsoft.com/office/drawing/2014/main" val="986273434"/>
                    </a:ext>
                  </a:extLst>
                </a:gridCol>
                <a:gridCol w="1041952">
                  <a:extLst>
                    <a:ext uri="{9D8B030D-6E8A-4147-A177-3AD203B41FA5}">
                      <a16:colId xmlns:a16="http://schemas.microsoft.com/office/drawing/2014/main" val="2696571334"/>
                    </a:ext>
                  </a:extLst>
                </a:gridCol>
              </a:tblGrid>
              <a:tr h="364371">
                <a:tc>
                  <a:txBody>
                    <a:bodyPr/>
                    <a:lstStyle/>
                    <a:p>
                      <a:pPr marL="0" algn="ctr" defTabSz="685800" rtl="0" eaLnBrk="1" fontAlgn="ctr" latinLnBrk="0" hangingPunct="1"/>
                      <a:r>
                        <a:rPr lang="zh-CN" altLang="en-US" sz="1800" b="1" u="none" strike="noStrike" kern="1200" dirty="0">
                          <a:solidFill>
                            <a:schemeClr val="lt1"/>
                          </a:solidFill>
                          <a:effectLst/>
                          <a:latin typeface="微软雅黑" panose="020B0503020204020204" pitchFamily="34" charset="-122"/>
                          <a:ea typeface="微软雅黑" panose="020B0503020204020204" pitchFamily="34" charset="-122"/>
                          <a:cs typeface="+mn-cs"/>
                        </a:rPr>
                        <a:t>宗教名称</a:t>
                      </a: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几位神</a:t>
                      </a:r>
                      <a:endParaRPr lang="en-US" altLang="zh-CN"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神的属性</a:t>
                      </a:r>
                      <a:endParaRPr lang="en-US" altLang="zh-CN"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神像</a:t>
                      </a:r>
                      <a:endParaRPr lang="en-US" altLang="zh-CN"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耶稣是谁</a:t>
                      </a:r>
                      <a:endParaRPr lang="en-US" altLang="zh-CN"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人死后</a:t>
                      </a:r>
                      <a:endParaRPr lang="en-US" altLang="zh-CN"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得救</a:t>
                      </a:r>
                      <a:endParaRPr lang="en-US" altLang="zh-CN"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algn="ctr" defTabSz="685800" rtl="0" eaLnBrk="1" fontAlgn="ctr" latinLnBrk="0" hangingPunct="1"/>
                      <a:r>
                        <a:rPr lang="zh-CN" altLang="en-US" sz="1800" b="1" u="none" strike="noStrike" kern="1200" dirty="0">
                          <a:solidFill>
                            <a:schemeClr val="lt1"/>
                          </a:solidFill>
                          <a:effectLst/>
                          <a:latin typeface="微软雅黑" panose="020B0503020204020204" pitchFamily="34" charset="-122"/>
                          <a:ea typeface="微软雅黑" panose="020B0503020204020204" pitchFamily="34" charset="-122"/>
                          <a:cs typeface="+mn-cs"/>
                        </a:rPr>
                        <a:t>娶几位妻</a:t>
                      </a:r>
                    </a:p>
                  </a:txBody>
                  <a:tcPr marL="9525" marR="9525" marT="9525" marB="0" anchor="ctr"/>
                </a:tc>
                <a:extLst>
                  <a:ext uri="{0D108BD9-81ED-4DB2-BD59-A6C34878D82A}">
                    <a16:rowId xmlns:a16="http://schemas.microsoft.com/office/drawing/2014/main" val="2686130767"/>
                  </a:ext>
                </a:extLst>
              </a:tr>
              <a:tr h="488532">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印度教</a:t>
                      </a:r>
                      <a:endParaRPr lang="zh-CN" altLang="en-US"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多位</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可以拜</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众神之一</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轮回</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rPr>
                        <a:t>无明确规定</a:t>
                      </a:r>
                    </a:p>
                  </a:txBody>
                  <a:tcPr marL="9525" marR="9525" marT="9525" marB="0" anchor="ctr"/>
                </a:tc>
                <a:extLst>
                  <a:ext uri="{0D108BD9-81ED-4DB2-BD59-A6C34878D82A}">
                    <a16:rowId xmlns:a16="http://schemas.microsoft.com/office/drawing/2014/main" val="4229731126"/>
                  </a:ext>
                </a:extLst>
              </a:tr>
              <a:tr h="364371">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 佛教</a:t>
                      </a:r>
                      <a:endParaRPr lang="zh-CN" altLang="en-US"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多位</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可以拜</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轮回</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algn="ctr" defTabSz="685800" rtl="0" eaLnBrk="1" fontAlgn="ctr" latinLnBrk="0" hangingPunct="1"/>
                      <a:r>
                        <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rPr>
                        <a:t>戒欲开悟</a:t>
                      </a:r>
                    </a:p>
                  </a:txBody>
                  <a:tcPr marL="9525" marR="9525" marT="9525"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rPr>
                        <a:t>无明确规定</a:t>
                      </a:r>
                    </a:p>
                  </a:txBody>
                  <a:tcPr marL="9525" marR="9525" marT="9525" marB="0" anchor="ctr"/>
                </a:tc>
                <a:extLst>
                  <a:ext uri="{0D108BD9-81ED-4DB2-BD59-A6C34878D82A}">
                    <a16:rowId xmlns:a16="http://schemas.microsoft.com/office/drawing/2014/main" val="3013608175"/>
                  </a:ext>
                </a:extLst>
              </a:tr>
              <a:tr h="488532">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伊斯兰教</a:t>
                      </a:r>
                      <a:endParaRPr lang="zh-CN" altLang="en-US"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一位</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a:effectLst/>
                          <a:latin typeface="微软雅黑" panose="020B0503020204020204" pitchFamily="34" charset="-122"/>
                          <a:ea typeface="微软雅黑" panose="020B0503020204020204" pitchFamily="34" charset="-122"/>
                        </a:rPr>
                        <a:t>一位一体</a:t>
                      </a:r>
                      <a:endParaRPr lang="zh-CN" altLang="en-US" sz="18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禁止拜</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一位先知</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 无轮回</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algn="ctr" defTabSz="685800" rtl="0" eaLnBrk="1" fontAlgn="ctr" latinLnBrk="0" hangingPunct="1"/>
                      <a:r>
                        <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rPr>
                        <a:t>履行宗教义务</a:t>
                      </a:r>
                    </a:p>
                  </a:txBody>
                  <a:tcPr marL="9525" marR="9525" marT="9525"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rPr>
                        <a:t>最多四位</a:t>
                      </a:r>
                    </a:p>
                  </a:txBody>
                  <a:tcPr marL="9525" marR="9525" marT="9525" marB="0" anchor="ctr"/>
                </a:tc>
                <a:extLst>
                  <a:ext uri="{0D108BD9-81ED-4DB2-BD59-A6C34878D82A}">
                    <a16:rowId xmlns:a16="http://schemas.microsoft.com/office/drawing/2014/main" val="1973831322"/>
                  </a:ext>
                </a:extLst>
              </a:tr>
              <a:tr h="488532">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基督教</a:t>
                      </a:r>
                      <a:endParaRPr lang="zh-CN" altLang="en-US"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一位</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a:effectLst/>
                          <a:latin typeface="微软雅黑" panose="020B0503020204020204" pitchFamily="34" charset="-122"/>
                          <a:ea typeface="微软雅黑" panose="020B0503020204020204" pitchFamily="34" charset="-122"/>
                        </a:rPr>
                        <a:t> 三位一体</a:t>
                      </a:r>
                      <a:endParaRPr lang="zh-CN" altLang="en-US" sz="18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a:effectLst/>
                          <a:latin typeface="微软雅黑" panose="020B0503020204020204" pitchFamily="34" charset="-122"/>
                          <a:ea typeface="微软雅黑" panose="020B0503020204020204" pitchFamily="34" charset="-122"/>
                        </a:rPr>
                        <a:t>禁止拜</a:t>
                      </a:r>
                      <a:endParaRPr lang="zh-CN" altLang="en-US" sz="18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 神的独生子</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 无轮回</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algn="ctr" defTabSz="685800" rtl="0" eaLnBrk="1" fontAlgn="ctr" latinLnBrk="0" hangingPunct="1"/>
                      <a:r>
                        <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rPr>
                        <a:t>信靠耶稣</a:t>
                      </a:r>
                    </a:p>
                  </a:txBody>
                  <a:tcPr marL="9525" marR="9525" marT="9525" marB="0" anchor="ctr"/>
                </a:tc>
                <a:tc>
                  <a:txBody>
                    <a:bodyPr/>
                    <a:lstStyle/>
                    <a:p>
                      <a:pPr marL="0" algn="ctr" defTabSz="685800" rtl="0" eaLnBrk="1" fontAlgn="ctr" latinLnBrk="0" hangingPunct="1"/>
                      <a:r>
                        <a:rPr lang="zh-CN" altLang="en-US" sz="1800" u="none" strike="noStrike" kern="1200" dirty="0">
                          <a:solidFill>
                            <a:schemeClr val="dk1"/>
                          </a:solidFill>
                          <a:effectLst/>
                          <a:latin typeface="微软雅黑" panose="020B0503020204020204" pitchFamily="34" charset="-122"/>
                          <a:ea typeface="微软雅黑" panose="020B0503020204020204" pitchFamily="34" charset="-122"/>
                          <a:cs typeface="+mn-cs"/>
                        </a:rPr>
                        <a:t>只能一位</a:t>
                      </a:r>
                    </a:p>
                  </a:txBody>
                  <a:tcPr marL="9525" marR="9525" marT="9525" marB="0" anchor="ctr"/>
                </a:tc>
                <a:extLst>
                  <a:ext uri="{0D108BD9-81ED-4DB2-BD59-A6C34878D82A}">
                    <a16:rowId xmlns:a16="http://schemas.microsoft.com/office/drawing/2014/main" val="2699912214"/>
                  </a:ext>
                </a:extLst>
              </a:tr>
            </a:tbl>
          </a:graphicData>
        </a:graphic>
      </p:graphicFrame>
      <p:sp>
        <p:nvSpPr>
          <p:cNvPr id="2" name="Title 1">
            <a:extLst>
              <a:ext uri="{FF2B5EF4-FFF2-40B4-BE49-F238E27FC236}">
                <a16:creationId xmlns:a16="http://schemas.microsoft.com/office/drawing/2014/main" id="{08E5D050-DDB9-6D48-8336-882F0A661F6D}"/>
              </a:ext>
            </a:extLst>
          </p:cNvPr>
          <p:cNvSpPr>
            <a:spLocks noGrp="1"/>
          </p:cNvSpPr>
          <p:nvPr>
            <p:ph type="title"/>
          </p:nvPr>
        </p:nvSpPr>
        <p:spPr>
          <a:xfrm>
            <a:off x="0" y="467961"/>
            <a:ext cx="9144000" cy="1325563"/>
          </a:xfrm>
        </p:spPr>
        <p:txBody>
          <a:bodyPr/>
          <a:lstStyle/>
          <a:p>
            <a:r>
              <a:rPr lang="zh-CN" altLang="en-US" dirty="0"/>
              <a:t>各宗教的巨大差异 </a:t>
            </a:r>
            <a:endParaRPr lang="en-CN" dirty="0"/>
          </a:p>
        </p:txBody>
      </p:sp>
      <p:grpSp>
        <p:nvGrpSpPr>
          <p:cNvPr id="28" name="组合 27">
            <a:extLst>
              <a:ext uri="{FF2B5EF4-FFF2-40B4-BE49-F238E27FC236}">
                <a16:creationId xmlns:a16="http://schemas.microsoft.com/office/drawing/2014/main" id="{47800D08-B25C-FA4E-B7FB-EDCD7C0E83BD}"/>
              </a:ext>
            </a:extLst>
          </p:cNvPr>
          <p:cNvGrpSpPr/>
          <p:nvPr/>
        </p:nvGrpSpPr>
        <p:grpSpPr>
          <a:xfrm>
            <a:off x="85129" y="4523572"/>
            <a:ext cx="8915286" cy="4005662"/>
            <a:chOff x="154563" y="13877"/>
            <a:chExt cx="8745618" cy="3929430"/>
          </a:xfrm>
        </p:grpSpPr>
        <p:pic>
          <p:nvPicPr>
            <p:cNvPr id="24" name="Picture 6">
              <a:extLst>
                <a:ext uri="{FF2B5EF4-FFF2-40B4-BE49-F238E27FC236}">
                  <a16:creationId xmlns:a16="http://schemas.microsoft.com/office/drawing/2014/main" id="{54363F18-0163-F946-96AC-81D3F35A60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563" y="25377"/>
              <a:ext cx="4030575" cy="3917930"/>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5">
              <a:extLst>
                <a:ext uri="{FF2B5EF4-FFF2-40B4-BE49-F238E27FC236}">
                  <a16:creationId xmlns:a16="http://schemas.microsoft.com/office/drawing/2014/main" id="{4DE18E0C-4D4E-0C46-863B-B291CF92F495}"/>
                </a:ext>
              </a:extLst>
            </p:cNvPr>
            <p:cNvPicPr>
              <a:picLocks noChangeAspect="1"/>
            </p:cNvPicPr>
            <p:nvPr/>
          </p:nvPicPr>
          <p:blipFill rotWithShape="1">
            <a:blip r:embed="rId4"/>
            <a:srcRect l="17815" t="8985" r="10519"/>
            <a:stretch/>
          </p:blipFill>
          <p:spPr>
            <a:xfrm>
              <a:off x="4254509" y="13877"/>
              <a:ext cx="4645672" cy="391793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26" name="Rectangle 11">
            <a:extLst>
              <a:ext uri="{FF2B5EF4-FFF2-40B4-BE49-F238E27FC236}">
                <a16:creationId xmlns:a16="http://schemas.microsoft.com/office/drawing/2014/main" id="{11C3E6FE-BB1E-694F-BDE3-96DFB1669114}"/>
              </a:ext>
            </a:extLst>
          </p:cNvPr>
          <p:cNvSpPr/>
          <p:nvPr/>
        </p:nvSpPr>
        <p:spPr>
          <a:xfrm>
            <a:off x="2261082" y="4559136"/>
            <a:ext cx="4898228" cy="1323439"/>
          </a:xfrm>
          <a:prstGeom prst="rect">
            <a:avLst/>
          </a:prstGeom>
          <a:solidFill>
            <a:schemeClr val="accent6">
              <a:lumMod val="75000"/>
            </a:schemeClr>
          </a:solidFill>
          <a:ln w="15875">
            <a:noFill/>
          </a:ln>
          <a:effectLst>
            <a:glow rad="1333500">
              <a:schemeClr val="accent6">
                <a:lumMod val="75000"/>
                <a:alpha val="77000"/>
              </a:schemeClr>
            </a:glow>
            <a:softEdge rad="254000"/>
          </a:effectLst>
        </p:spPr>
        <p:txBody>
          <a:bodyPr wrap="square">
            <a:spAutoFit/>
          </a:bodyPr>
          <a:lstStyle/>
          <a:p>
            <a:pPr algn="ctr"/>
            <a:r>
              <a:rPr kumimoji="1" lang="zh-CN" altLang="en-US" sz="4000" b="1" dirty="0">
                <a:ln w="3175">
                  <a:solidFill>
                    <a:schemeClr val="tx1">
                      <a:alpha val="38000"/>
                    </a:schemeClr>
                  </a:solidFill>
                </a:ln>
                <a:solidFill>
                  <a:srgbClr val="FBDA4E"/>
                </a:solidFill>
                <a:latin typeface="Microsoft YaHei" panose="020B0503020204020204" pitchFamily="34" charset="-122"/>
                <a:ea typeface="Microsoft YaHei" panose="020B0503020204020204" pitchFamily="34" charset="-122"/>
              </a:rPr>
              <a:t>不可能都是源自真神</a:t>
            </a:r>
            <a:endParaRPr kumimoji="1" lang="en-US" altLang="zh-CN" sz="4000" b="1" dirty="0">
              <a:ln w="3175">
                <a:solidFill>
                  <a:schemeClr val="tx1">
                    <a:alpha val="38000"/>
                  </a:schemeClr>
                </a:solidFill>
              </a:ln>
              <a:solidFill>
                <a:srgbClr val="FBDA4E"/>
              </a:solidFill>
              <a:latin typeface="Microsoft YaHei" panose="020B0503020204020204" pitchFamily="34" charset="-122"/>
              <a:ea typeface="Microsoft YaHei" panose="020B0503020204020204" pitchFamily="34" charset="-122"/>
            </a:endParaRPr>
          </a:p>
          <a:p>
            <a:pPr algn="ctr"/>
            <a:r>
              <a:rPr kumimoji="1" lang="zh-CN" altLang="en-US" sz="4000" b="1" dirty="0">
                <a:ln w="3175">
                  <a:solidFill>
                    <a:schemeClr val="tx1">
                      <a:alpha val="38000"/>
                    </a:schemeClr>
                  </a:solidFill>
                </a:ln>
                <a:solidFill>
                  <a:srgbClr val="FBDA4E"/>
                </a:solidFill>
                <a:latin typeface="Microsoft YaHei" panose="020B0503020204020204" pitchFamily="34" charset="-122"/>
                <a:ea typeface="Microsoft YaHei" panose="020B0503020204020204" pitchFamily="34" charset="-122"/>
              </a:rPr>
              <a:t>到底哪个是真的？</a:t>
            </a:r>
            <a:endParaRPr kumimoji="1" lang="en-US" altLang="zh-CN" sz="4000" b="1" dirty="0">
              <a:ln w="3175">
                <a:solidFill>
                  <a:schemeClr val="tx1">
                    <a:alpha val="38000"/>
                  </a:schemeClr>
                </a:solidFill>
              </a:ln>
              <a:solidFill>
                <a:srgbClr val="FBDA4E"/>
              </a:solidFill>
              <a:latin typeface="Microsoft YaHei" panose="020B0503020204020204" pitchFamily="34" charset="-122"/>
              <a:ea typeface="Microsoft YaHei" panose="020B0503020204020204" pitchFamily="34" charset="-122"/>
            </a:endParaRPr>
          </a:p>
        </p:txBody>
      </p:sp>
      <p:pic>
        <p:nvPicPr>
          <p:cNvPr id="27" name="Graphic 10" descr="Question Mark with solid fill">
            <a:extLst>
              <a:ext uri="{FF2B5EF4-FFF2-40B4-BE49-F238E27FC236}">
                <a16:creationId xmlns:a16="http://schemas.microsoft.com/office/drawing/2014/main" id="{91A20DF7-33F5-3743-92C8-81C17C9EBF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70145" y="395472"/>
            <a:ext cx="3745255" cy="3745255"/>
          </a:xfrm>
          <a:prstGeom prst="rect">
            <a:avLst/>
          </a:prstGeom>
          <a:effectLst>
            <a:glow rad="406400">
              <a:schemeClr val="accent6">
                <a:lumMod val="75000"/>
                <a:alpha val="60000"/>
              </a:schemeClr>
            </a:glow>
            <a:softEdge rad="0"/>
          </a:effectLst>
        </p:spPr>
      </p:pic>
    </p:spTree>
    <p:extLst>
      <p:ext uri="{BB962C8B-B14F-4D97-AF65-F5344CB8AC3E}">
        <p14:creationId xmlns:p14="http://schemas.microsoft.com/office/powerpoint/2010/main" val="122857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556C3-19AD-3645-9258-258BDF24774B}"/>
              </a:ext>
            </a:extLst>
          </p:cNvPr>
          <p:cNvSpPr>
            <a:spLocks noGrp="1"/>
          </p:cNvSpPr>
          <p:nvPr>
            <p:ph type="title"/>
          </p:nvPr>
        </p:nvSpPr>
        <p:spPr/>
        <p:txBody>
          <a:bodyPr/>
          <a:lstStyle/>
          <a:p>
            <a:r>
              <a:rPr lang="zh-CN" altLang="en-US" dirty="0"/>
              <a:t>客观证据指向真神</a:t>
            </a:r>
            <a:endParaRPr lang="en-CN" dirty="0"/>
          </a:p>
        </p:txBody>
      </p:sp>
      <p:pic>
        <p:nvPicPr>
          <p:cNvPr id="3" name="图片 4">
            <a:extLst>
              <a:ext uri="{FF2B5EF4-FFF2-40B4-BE49-F238E27FC236}">
                <a16:creationId xmlns:a16="http://schemas.microsoft.com/office/drawing/2014/main" id="{95FCF1E7-4549-EB40-B6CD-090AAB6B19AC}"/>
              </a:ext>
            </a:extLst>
          </p:cNvPr>
          <p:cNvPicPr>
            <a:picLocks noChangeAspect="1"/>
          </p:cNvPicPr>
          <p:nvPr/>
        </p:nvPicPr>
        <p:blipFill>
          <a:blip r:embed="rId3"/>
          <a:stretch>
            <a:fillRect/>
          </a:stretch>
        </p:blipFill>
        <p:spPr>
          <a:xfrm>
            <a:off x="0" y="1664676"/>
            <a:ext cx="9137239" cy="519332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361686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形状 3">
            <a:extLst>
              <a:ext uri="{FF2B5EF4-FFF2-40B4-BE49-F238E27FC236}">
                <a16:creationId xmlns:a16="http://schemas.microsoft.com/office/drawing/2014/main" id="{B651FF71-AE8B-0E49-91C4-DCAB06DD857A}"/>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1F301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1</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6" name="任意形状 8">
            <a:extLst>
              <a:ext uri="{FF2B5EF4-FFF2-40B4-BE49-F238E27FC236}">
                <a16:creationId xmlns:a16="http://schemas.microsoft.com/office/drawing/2014/main" id="{0A1803E8-9B26-7549-9254-B27739961270}"/>
              </a:ext>
            </a:extLst>
          </p:cNvPr>
          <p:cNvSpPr/>
          <p:nvPr/>
        </p:nvSpPr>
        <p:spPr>
          <a:xfrm>
            <a:off x="3390236"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1F301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2</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9" name="任意形状 12">
            <a:extLst>
              <a:ext uri="{FF2B5EF4-FFF2-40B4-BE49-F238E27FC236}">
                <a16:creationId xmlns:a16="http://schemas.microsoft.com/office/drawing/2014/main" id="{8BF15D29-ECFB-814B-8F62-03F0F09772F6}"/>
              </a:ext>
            </a:extLst>
          </p:cNvPr>
          <p:cNvSpPr/>
          <p:nvPr/>
        </p:nvSpPr>
        <p:spPr>
          <a:xfrm>
            <a:off x="6318631"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1F301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3</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pic>
        <p:nvPicPr>
          <p:cNvPr id="12" name="图片 2" descr="图片包含 蛋糕, 生日, 室内, 火车&#10;&#10;描述已自动生成">
            <a:extLst>
              <a:ext uri="{FF2B5EF4-FFF2-40B4-BE49-F238E27FC236}">
                <a16:creationId xmlns:a16="http://schemas.microsoft.com/office/drawing/2014/main" id="{00EF4C34-A076-FA4D-B551-4CE03DC535FC}"/>
              </a:ext>
            </a:extLst>
          </p:cNvPr>
          <p:cNvPicPr>
            <a:picLocks noChangeAspect="1"/>
          </p:cNvPicPr>
          <p:nvPr/>
        </p:nvPicPr>
        <p:blipFill>
          <a:blip r:embed="rId3"/>
          <a:stretch>
            <a:fillRect/>
          </a:stretch>
        </p:blipFill>
        <p:spPr>
          <a:xfrm>
            <a:off x="406661" y="3061016"/>
            <a:ext cx="2361999" cy="344817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图片 2">
            <a:extLst>
              <a:ext uri="{FF2B5EF4-FFF2-40B4-BE49-F238E27FC236}">
                <a16:creationId xmlns:a16="http://schemas.microsoft.com/office/drawing/2014/main" id="{CCAC6966-D18B-1545-AB47-77C865BC5D30}"/>
              </a:ext>
            </a:extLst>
          </p:cNvPr>
          <p:cNvPicPr>
            <a:picLocks noChangeAspect="1"/>
          </p:cNvPicPr>
          <p:nvPr/>
        </p:nvPicPr>
        <p:blipFill rotWithShape="1">
          <a:blip r:embed="rId4"/>
          <a:srcRect l="22928" r="19843"/>
          <a:stretch/>
        </p:blipFill>
        <p:spPr>
          <a:xfrm>
            <a:off x="3018737" y="3061016"/>
            <a:ext cx="2971685" cy="346168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CA1AA34A-2DE9-7A43-A3C8-AB16D0BFAF87}"/>
              </a:ext>
            </a:extLst>
          </p:cNvPr>
          <p:cNvPicPr>
            <a:picLocks noChangeAspect="1"/>
          </p:cNvPicPr>
          <p:nvPr/>
        </p:nvPicPr>
        <p:blipFill>
          <a:blip r:embed="rId5"/>
          <a:stretch>
            <a:fillRect/>
          </a:stretch>
        </p:blipFill>
        <p:spPr>
          <a:xfrm>
            <a:off x="6240499" y="3061016"/>
            <a:ext cx="2459618" cy="346168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标题 1">
            <a:extLst>
              <a:ext uri="{FF2B5EF4-FFF2-40B4-BE49-F238E27FC236}">
                <a16:creationId xmlns:a16="http://schemas.microsoft.com/office/drawing/2014/main" id="{8B7E9A6E-AF92-5147-BEBE-8F3835521BED}"/>
              </a:ext>
            </a:extLst>
          </p:cNvPr>
          <p:cNvSpPr txBox="1">
            <a:spLocks/>
          </p:cNvSpPr>
          <p:nvPr/>
        </p:nvSpPr>
        <p:spPr>
          <a:xfrm>
            <a:off x="0" y="454068"/>
            <a:ext cx="9144000" cy="1325563"/>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r>
              <a:rPr lang="zh-CN" altLang="en-US" dirty="0"/>
              <a:t>任务三：归纳证明圣经是真理的三个步骤</a:t>
            </a:r>
            <a:r>
              <a:rPr lang="en-CN" dirty="0"/>
              <a:t> </a:t>
            </a:r>
          </a:p>
          <a:p>
            <a:r>
              <a:rPr lang="zh-CN" altLang="en-US" dirty="0"/>
              <a:t>关键词提示</a:t>
            </a:r>
          </a:p>
        </p:txBody>
      </p:sp>
    </p:spTree>
    <p:extLst>
      <p:ext uri="{BB962C8B-B14F-4D97-AF65-F5344CB8AC3E}">
        <p14:creationId xmlns:p14="http://schemas.microsoft.com/office/powerpoint/2010/main" val="3475664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线连接符 20">
            <a:extLst>
              <a:ext uri="{FF2B5EF4-FFF2-40B4-BE49-F238E27FC236}">
                <a16:creationId xmlns:a16="http://schemas.microsoft.com/office/drawing/2014/main" id="{42BA9A9C-F56F-4945-8056-3C404559F0D6}"/>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5E60342D-CC69-8346-B8BE-EED5916A722E}"/>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1E06C443-89C4-DA48-A4F5-9B8AA13020E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4193904A-E355-6E41-B956-7F9839E88429}"/>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D1415349-6D4E-5445-B106-94D4F93AFEF2}"/>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6232C626-E954-9A4F-8B8D-0656282EFC57}"/>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4" name="Title 3">
            <a:extLst>
              <a:ext uri="{FF2B5EF4-FFF2-40B4-BE49-F238E27FC236}">
                <a16:creationId xmlns:a16="http://schemas.microsoft.com/office/drawing/2014/main" id="{D8696D4D-DD8D-564A-99B3-3114EF648F08}"/>
              </a:ext>
            </a:extLst>
          </p:cNvPr>
          <p:cNvSpPr>
            <a:spLocks noGrp="1"/>
          </p:cNvSpPr>
          <p:nvPr>
            <p:ph type="title"/>
          </p:nvPr>
        </p:nvSpPr>
        <p:spPr/>
        <p:txBody>
          <a:bodyPr/>
          <a:lstStyle/>
          <a:p>
            <a:r>
              <a:rPr lang="zh-CN" altLang="en-US" dirty="0"/>
              <a:t>圣经中的神是创造者</a:t>
            </a:r>
            <a:endParaRPr lang="en-CN" dirty="0"/>
          </a:p>
        </p:txBody>
      </p:sp>
      <p:sp>
        <p:nvSpPr>
          <p:cNvPr id="20" name="Rectangle 2">
            <a:extLst>
              <a:ext uri="{FF2B5EF4-FFF2-40B4-BE49-F238E27FC236}">
                <a16:creationId xmlns:a16="http://schemas.microsoft.com/office/drawing/2014/main" id="{AF81AEE0-8434-6C46-B303-4F9BC5DF53B8}"/>
              </a:ext>
            </a:extLst>
          </p:cNvPr>
          <p:cNvSpPr>
            <a:spLocks noChangeArrowheads="1"/>
          </p:cNvSpPr>
          <p:nvPr/>
        </p:nvSpPr>
        <p:spPr bwMode="auto">
          <a:xfrm>
            <a:off x="609600" y="3048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Wingdings 2" pitchFamily="2" charset="2"/>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Wingdings 2" pitchFamily="2" charset="2"/>
              <a:buChar char=""/>
              <a:defRPr>
                <a:solidFill>
                  <a:schemeClr val="tx1"/>
                </a:solidFill>
                <a:latin typeface="Calibri" panose="020F0502020204030204" pitchFamily="34" charset="0"/>
              </a:defRPr>
            </a:lvl2pPr>
            <a:lvl3pPr marL="857250" indent="-171450" defTabSz="685800">
              <a:lnSpc>
                <a:spcPct val="90000"/>
              </a:lnSpc>
              <a:spcBef>
                <a:spcPts val="375"/>
              </a:spcBef>
              <a:buFont typeface="Wingdings 2" pitchFamily="2" charset="2"/>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9pPr>
          </a:lstStyle>
          <a:p>
            <a:pPr>
              <a:spcBef>
                <a:spcPct val="0"/>
              </a:spcBef>
              <a:buFontTx/>
              <a:buNone/>
            </a:pPr>
            <a:endParaRPr lang="zh-CN" altLang="en-US" sz="4400" b="1">
              <a:latin typeface="Arial" panose="020B0604020202020204" pitchFamily="34" charset="0"/>
              <a:ea typeface="微软雅黑" panose="020B0503020204020204" pitchFamily="34" charset="-122"/>
            </a:endParaRPr>
          </a:p>
        </p:txBody>
      </p:sp>
      <p:sp>
        <p:nvSpPr>
          <p:cNvPr id="22" name="Rectangle 3">
            <a:extLst>
              <a:ext uri="{FF2B5EF4-FFF2-40B4-BE49-F238E27FC236}">
                <a16:creationId xmlns:a16="http://schemas.microsoft.com/office/drawing/2014/main" id="{2DC2A4A5-C040-3542-892A-8722D68CD740}"/>
              </a:ext>
            </a:extLst>
          </p:cNvPr>
          <p:cNvSpPr txBox="1">
            <a:spLocks noChangeArrowheads="1"/>
          </p:cNvSpPr>
          <p:nvPr/>
        </p:nvSpPr>
        <p:spPr bwMode="auto">
          <a:xfrm>
            <a:off x="1496126" y="1879044"/>
            <a:ext cx="685782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lnSpc>
                <a:spcPct val="90000"/>
              </a:lnSpc>
              <a:spcBef>
                <a:spcPts val="750"/>
              </a:spcBef>
              <a:buFont typeface="Wingdings 2" pitchFamily="2" charset="2"/>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Wingdings 2" pitchFamily="2" charset="2"/>
              <a:buChar char=""/>
              <a:defRPr>
                <a:solidFill>
                  <a:schemeClr val="tx1"/>
                </a:solidFill>
                <a:latin typeface="Calibri" panose="020F0502020204030204" pitchFamily="34" charset="0"/>
              </a:defRPr>
            </a:lvl2pPr>
            <a:lvl3pPr marL="857250" indent="-171450" defTabSz="685800">
              <a:lnSpc>
                <a:spcPct val="90000"/>
              </a:lnSpc>
              <a:spcBef>
                <a:spcPts val="375"/>
              </a:spcBef>
              <a:buFont typeface="Wingdings 2" pitchFamily="2" charset="2"/>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9pPr>
          </a:lstStyle>
          <a:p>
            <a:pPr>
              <a:buFont typeface="Wingdings 2" pitchFamily="2" charset="2"/>
              <a:buNone/>
            </a:pPr>
            <a:r>
              <a:rPr lang="zh-CN" altLang="en-US" sz="3200" dirty="0">
                <a:solidFill>
                  <a:srgbClr val="000000"/>
                </a:solidFill>
                <a:latin typeface="Microsoft YaHei" panose="020B0503020204020204" pitchFamily="34" charset="-122"/>
                <a:ea typeface="Microsoft YaHei" panose="020B0503020204020204" pitchFamily="34" charset="-122"/>
              </a:rPr>
              <a:t>创世记</a:t>
            </a:r>
            <a:r>
              <a:rPr lang="en-US" altLang="zh-CN" sz="3200" dirty="0">
                <a:solidFill>
                  <a:srgbClr val="000000"/>
                </a:solidFill>
                <a:latin typeface="Microsoft YaHei" panose="020B0503020204020204" pitchFamily="34" charset="-122"/>
                <a:ea typeface="Microsoft YaHei" panose="020B0503020204020204" pitchFamily="34" charset="-122"/>
              </a:rPr>
              <a:t>1:1 </a:t>
            </a:r>
            <a:r>
              <a:rPr lang="zh-CN" altLang="en-US" sz="3200" dirty="0">
                <a:solidFill>
                  <a:srgbClr val="000000"/>
                </a:solidFill>
                <a:latin typeface="Microsoft YaHei" panose="020B0503020204020204" pitchFamily="34" charset="-122"/>
                <a:ea typeface="Microsoft YaHei" panose="020B0503020204020204" pitchFamily="34" charset="-122"/>
              </a:rPr>
              <a:t>起初，神创造天地。</a:t>
            </a:r>
            <a:endParaRPr lang="en-US" altLang="zh-CN" sz="3200" dirty="0">
              <a:solidFill>
                <a:srgbClr val="000000"/>
              </a:solidFill>
              <a:latin typeface="Microsoft YaHei" panose="020B0503020204020204" pitchFamily="34" charset="-122"/>
              <a:ea typeface="Microsoft YaHei" panose="020B0503020204020204" pitchFamily="34" charset="-122"/>
            </a:endParaRPr>
          </a:p>
        </p:txBody>
      </p:sp>
      <p:pic>
        <p:nvPicPr>
          <p:cNvPr id="25" name="图片 3">
            <a:extLst>
              <a:ext uri="{FF2B5EF4-FFF2-40B4-BE49-F238E27FC236}">
                <a16:creationId xmlns:a16="http://schemas.microsoft.com/office/drawing/2014/main" id="{B4D6BEE1-A496-6440-993D-AD58B8CA648F}"/>
              </a:ext>
            </a:extLst>
          </p:cNvPr>
          <p:cNvPicPr>
            <a:picLocks noChangeAspect="1"/>
          </p:cNvPicPr>
          <p:nvPr/>
        </p:nvPicPr>
        <p:blipFill>
          <a:blip r:embed="rId4"/>
          <a:stretch>
            <a:fillRect/>
          </a:stretch>
        </p:blipFill>
        <p:spPr>
          <a:xfrm>
            <a:off x="1883395" y="2429734"/>
            <a:ext cx="5254375" cy="380416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070204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形状 25">
            <a:extLst>
              <a:ext uri="{FF2B5EF4-FFF2-40B4-BE49-F238E27FC236}">
                <a16:creationId xmlns:a16="http://schemas.microsoft.com/office/drawing/2014/main" id="{6C5304EC-A4E5-9447-8D10-6D9E9A92E582}"/>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1F301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1</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4" name="矩形 26">
            <a:extLst>
              <a:ext uri="{FF2B5EF4-FFF2-40B4-BE49-F238E27FC236}">
                <a16:creationId xmlns:a16="http://schemas.microsoft.com/office/drawing/2014/main" id="{61EB6BDC-B903-734F-8557-C71221E6F158}"/>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5" name="矩形 4">
            <a:extLst>
              <a:ext uri="{FF2B5EF4-FFF2-40B4-BE49-F238E27FC236}">
                <a16:creationId xmlns:a16="http://schemas.microsoft.com/office/drawing/2014/main" id="{EB49A212-61C8-624A-A0AE-77EEE596899E}"/>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第一：</a:t>
            </a:r>
            <a:r>
              <a:rPr lang="zh-CN" altLang="en-US" sz="3200" b="1" dirty="0">
                <a:latin typeface="Microsoft YaHei" panose="020B0503020204020204" pitchFamily="34" charset="-122"/>
                <a:ea typeface="Microsoft YaHei" panose="020B0503020204020204" pitchFamily="34" charset="-122"/>
                <a:cs typeface="Arial" panose="020B0604020202020204" pitchFamily="34" charset="0"/>
              </a:rPr>
              <a:t>自然界</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证实了存在一位超自然的、非物质的、全能的创造者</a:t>
            </a:r>
          </a:p>
        </p:txBody>
      </p:sp>
      <p:pic>
        <p:nvPicPr>
          <p:cNvPr id="6" name="图片 2" descr="图片包含 蛋糕, 生日, 室内, 火车&#10;&#10;描述已自动生成">
            <a:extLst>
              <a:ext uri="{FF2B5EF4-FFF2-40B4-BE49-F238E27FC236}">
                <a16:creationId xmlns:a16="http://schemas.microsoft.com/office/drawing/2014/main" id="{28FC9079-75E9-804A-ABFB-82FA86AFB9BD}"/>
              </a:ext>
            </a:extLst>
          </p:cNvPr>
          <p:cNvPicPr>
            <a:picLocks noChangeAspect="1"/>
          </p:cNvPicPr>
          <p:nvPr/>
        </p:nvPicPr>
        <p:blipFill>
          <a:blip r:embed="rId3"/>
          <a:stretch>
            <a:fillRect/>
          </a:stretch>
        </p:blipFill>
        <p:spPr>
          <a:xfrm>
            <a:off x="2998774" y="2997200"/>
            <a:ext cx="2418681" cy="353092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C836D413-04CE-C94B-BD54-C37F782EE77E}"/>
              </a:ext>
            </a:extLst>
          </p:cNvPr>
          <p:cNvSpPr/>
          <p:nvPr/>
        </p:nvSpPr>
        <p:spPr>
          <a:xfrm>
            <a:off x="548087" y="1258678"/>
            <a:ext cx="1773082" cy="646331"/>
          </a:xfrm>
          <a:prstGeom prst="rect">
            <a:avLst/>
          </a:prstGeom>
          <a:solidFill>
            <a:srgbClr val="1F3014"/>
          </a:solidFill>
        </p:spPr>
        <p:txBody>
          <a:bodyPr wrap="square">
            <a:spAutoFit/>
          </a:bodyPr>
          <a:lstStyle/>
          <a:p>
            <a:pPr algn="ctr"/>
            <a:r>
              <a:rPr lang="zh-CN" altLang="en-US" sz="360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大自然</a:t>
            </a:r>
            <a:endParaRPr lang="en-CN" sz="3600" dirty="0">
              <a:solidFill>
                <a:schemeClr val="bg1"/>
              </a:solidFill>
            </a:endParaRPr>
          </a:p>
        </p:txBody>
      </p:sp>
      <p:sp>
        <p:nvSpPr>
          <p:cNvPr id="9" name="标题 8">
            <a:extLst>
              <a:ext uri="{FF2B5EF4-FFF2-40B4-BE49-F238E27FC236}">
                <a16:creationId xmlns:a16="http://schemas.microsoft.com/office/drawing/2014/main" id="{5BD8F17C-9BEC-4F43-BFF1-292DE991C6AE}"/>
              </a:ext>
            </a:extLst>
          </p:cNvPr>
          <p:cNvSpPr>
            <a:spLocks noGrp="1"/>
          </p:cNvSpPr>
          <p:nvPr>
            <p:ph type="title"/>
          </p:nvPr>
        </p:nvSpPr>
        <p:spPr>
          <a:xfrm>
            <a:off x="0" y="454068"/>
            <a:ext cx="9144000" cy="769441"/>
          </a:xfrm>
        </p:spPr>
        <p:txBody>
          <a:bodyPr/>
          <a:lstStyle/>
          <a:p>
            <a:r>
              <a:rPr lang="zh-CN" altLang="en-US" dirty="0"/>
              <a:t>任务三：关键词提示</a:t>
            </a:r>
          </a:p>
        </p:txBody>
      </p:sp>
    </p:spTree>
    <p:extLst>
      <p:ext uri="{BB962C8B-B14F-4D97-AF65-F5344CB8AC3E}">
        <p14:creationId xmlns:p14="http://schemas.microsoft.com/office/powerpoint/2010/main" val="390564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形状 8">
            <a:extLst>
              <a:ext uri="{FF2B5EF4-FFF2-40B4-BE49-F238E27FC236}">
                <a16:creationId xmlns:a16="http://schemas.microsoft.com/office/drawing/2014/main" id="{191FAFD7-8752-7549-AFEF-44CEB6D0E297}"/>
              </a:ext>
            </a:extLst>
          </p:cNvPr>
          <p:cNvSpPr/>
          <p:nvPr/>
        </p:nvSpPr>
        <p:spPr>
          <a:xfrm>
            <a:off x="3393126"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1F301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2</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5" name="矩形 9">
            <a:extLst>
              <a:ext uri="{FF2B5EF4-FFF2-40B4-BE49-F238E27FC236}">
                <a16:creationId xmlns:a16="http://schemas.microsoft.com/office/drawing/2014/main" id="{D75F3744-A55E-6945-8B4D-0C2F9AB91CC0}"/>
              </a:ext>
            </a:extLst>
          </p:cNvPr>
          <p:cNvSpPr/>
          <p:nvPr/>
        </p:nvSpPr>
        <p:spPr>
          <a:xfrm>
            <a:off x="3103758"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6" name="矩形 4">
            <a:extLst>
              <a:ext uri="{FF2B5EF4-FFF2-40B4-BE49-F238E27FC236}">
                <a16:creationId xmlns:a16="http://schemas.microsoft.com/office/drawing/2014/main" id="{1AC45AC1-40E4-AE49-AF8A-32AB679E41B9}"/>
              </a:ext>
            </a:extLst>
          </p:cNvPr>
          <p:cNvSpPr>
            <a:spLocks noChangeArrowheads="1"/>
          </p:cNvSpPr>
          <p:nvPr/>
        </p:nvSpPr>
        <p:spPr bwMode="auto">
          <a:xfrm>
            <a:off x="3150059" y="3278442"/>
            <a:ext cx="2736850" cy="2887408"/>
          </a:xfrm>
          <a:prstGeom prst="rect">
            <a:avLst/>
          </a:prstGeom>
          <a:noFill/>
          <a:ln>
            <a:noFill/>
          </a:ln>
        </p:spPr>
        <p:txBody>
          <a:bodyPr anchor="t"/>
          <a:lstStyle/>
          <a:p>
            <a:pPr eaLnBrk="0" hangingPunct="0">
              <a:lnSpc>
                <a:spcPts val="3860"/>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第二：</a:t>
            </a:r>
            <a:r>
              <a:rPr lang="zh-CN" altLang="en-US" sz="3200" b="1" dirty="0">
                <a:latin typeface="Microsoft YaHei" panose="020B0503020204020204" pitchFamily="34" charset="-122"/>
                <a:ea typeface="Microsoft YaHei" panose="020B0503020204020204" pitchFamily="34" charset="-122"/>
                <a:cs typeface="Arial" panose="020B0604020202020204" pitchFamily="34" charset="0"/>
              </a:rPr>
              <a:t>历史学与考古学</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证明圣经的记载是准确的</a:t>
            </a:r>
          </a:p>
        </p:txBody>
      </p:sp>
      <p:pic>
        <p:nvPicPr>
          <p:cNvPr id="7" name="图片 2">
            <a:extLst>
              <a:ext uri="{FF2B5EF4-FFF2-40B4-BE49-F238E27FC236}">
                <a16:creationId xmlns:a16="http://schemas.microsoft.com/office/drawing/2014/main" id="{1CEEF91F-D037-824A-887F-B2A1468C99EE}"/>
              </a:ext>
            </a:extLst>
          </p:cNvPr>
          <p:cNvPicPr>
            <a:picLocks noChangeAspect="1"/>
          </p:cNvPicPr>
          <p:nvPr/>
        </p:nvPicPr>
        <p:blipFill rotWithShape="1">
          <a:blip r:embed="rId3"/>
          <a:srcRect l="22928" r="19843"/>
          <a:stretch/>
        </p:blipFill>
        <p:spPr>
          <a:xfrm>
            <a:off x="5868621" y="2997199"/>
            <a:ext cx="3031121" cy="3530921"/>
          </a:xfrm>
          <a:prstGeom prst="rect">
            <a:avLst/>
          </a:prstGeom>
          <a:solidFill>
            <a:srgbClr val="FFFFFF">
              <a:shade val="85000"/>
            </a:srgbClr>
          </a:solidFill>
          <a:ln w="952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任意形状 13">
            <a:extLst>
              <a:ext uri="{FF2B5EF4-FFF2-40B4-BE49-F238E27FC236}">
                <a16:creationId xmlns:a16="http://schemas.microsoft.com/office/drawing/2014/main" id="{F86A072D-76B2-4B45-9830-EA038A89CFF1}"/>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1F301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1</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9" name="矩形 14">
            <a:extLst>
              <a:ext uri="{FF2B5EF4-FFF2-40B4-BE49-F238E27FC236}">
                <a16:creationId xmlns:a16="http://schemas.microsoft.com/office/drawing/2014/main" id="{1C26E4EB-AEEA-CB40-8B20-14A28D4397C4}"/>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0" name="矩形 4">
            <a:extLst>
              <a:ext uri="{FF2B5EF4-FFF2-40B4-BE49-F238E27FC236}">
                <a16:creationId xmlns:a16="http://schemas.microsoft.com/office/drawing/2014/main" id="{F8767820-0BB1-F04E-B7D8-BADE09553AE5}"/>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第一：</a:t>
            </a:r>
            <a:r>
              <a:rPr lang="zh-CN" altLang="en-US" sz="3200" b="1" dirty="0">
                <a:latin typeface="Microsoft YaHei" panose="020B0503020204020204" pitchFamily="34" charset="-122"/>
                <a:ea typeface="Microsoft YaHei" panose="020B0503020204020204" pitchFamily="34" charset="-122"/>
                <a:cs typeface="Arial" panose="020B0604020202020204" pitchFamily="34" charset="0"/>
              </a:rPr>
              <a:t>自然界</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证实了存在一位超自然的、非物质的、全能的创造者</a:t>
            </a:r>
          </a:p>
        </p:txBody>
      </p:sp>
      <p:sp>
        <p:nvSpPr>
          <p:cNvPr id="12" name="Rectangle 6">
            <a:extLst>
              <a:ext uri="{FF2B5EF4-FFF2-40B4-BE49-F238E27FC236}">
                <a16:creationId xmlns:a16="http://schemas.microsoft.com/office/drawing/2014/main" id="{293C8B2E-85F1-684C-96B9-EC2DE383311C}"/>
              </a:ext>
            </a:extLst>
          </p:cNvPr>
          <p:cNvSpPr/>
          <p:nvPr/>
        </p:nvSpPr>
        <p:spPr>
          <a:xfrm>
            <a:off x="3393126" y="706213"/>
            <a:ext cx="2228688" cy="1200329"/>
          </a:xfrm>
          <a:prstGeom prst="rect">
            <a:avLst/>
          </a:prstGeom>
          <a:solidFill>
            <a:srgbClr val="1F3014"/>
          </a:solidFill>
        </p:spPr>
        <p:txBody>
          <a:bodyPr wrap="square">
            <a:spAutoFit/>
          </a:bodyPr>
          <a:lstStyle/>
          <a:p>
            <a:pPr algn="ctr"/>
            <a:r>
              <a:rPr lang="zh-CN" altLang="en-US" sz="360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历史学和考古学</a:t>
            </a:r>
            <a:endParaRPr lang="en-CN" sz="3600" dirty="0">
              <a:solidFill>
                <a:schemeClr val="bg1"/>
              </a:solidFill>
            </a:endParaRPr>
          </a:p>
        </p:txBody>
      </p:sp>
    </p:spTree>
    <p:extLst>
      <p:ext uri="{BB962C8B-B14F-4D97-AF65-F5344CB8AC3E}">
        <p14:creationId xmlns:p14="http://schemas.microsoft.com/office/powerpoint/2010/main" val="421748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形状 3">
            <a:extLst>
              <a:ext uri="{FF2B5EF4-FFF2-40B4-BE49-F238E27FC236}">
                <a16:creationId xmlns:a16="http://schemas.microsoft.com/office/drawing/2014/main" id="{7AC81FCF-F5CB-5541-B4C0-801BEBDF7020}"/>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1F301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1</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4" name="矩形 16">
            <a:extLst>
              <a:ext uri="{FF2B5EF4-FFF2-40B4-BE49-F238E27FC236}">
                <a16:creationId xmlns:a16="http://schemas.microsoft.com/office/drawing/2014/main" id="{811DDF07-40B3-084E-ACF0-2D70EEEB385F}"/>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5" name="矩形 4">
            <a:extLst>
              <a:ext uri="{FF2B5EF4-FFF2-40B4-BE49-F238E27FC236}">
                <a16:creationId xmlns:a16="http://schemas.microsoft.com/office/drawing/2014/main" id="{D2B41774-C210-EA4F-A05E-D294058B6BF4}"/>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第一：</a:t>
            </a:r>
            <a:r>
              <a:rPr lang="zh-CN" altLang="en-US" sz="3200" b="1" dirty="0">
                <a:latin typeface="Microsoft YaHei" panose="020B0503020204020204" pitchFamily="34" charset="-122"/>
                <a:ea typeface="Microsoft YaHei" panose="020B0503020204020204" pitchFamily="34" charset="-122"/>
                <a:cs typeface="Arial" panose="020B0604020202020204" pitchFamily="34" charset="0"/>
              </a:rPr>
              <a:t>自然界</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证实了存在一位超自然的、非物质的、全能的创造者</a:t>
            </a:r>
          </a:p>
        </p:txBody>
      </p:sp>
      <p:sp>
        <p:nvSpPr>
          <p:cNvPr id="6" name="任意形状 8">
            <a:extLst>
              <a:ext uri="{FF2B5EF4-FFF2-40B4-BE49-F238E27FC236}">
                <a16:creationId xmlns:a16="http://schemas.microsoft.com/office/drawing/2014/main" id="{DCA444EC-1840-174B-A394-8947F22D8E56}"/>
              </a:ext>
            </a:extLst>
          </p:cNvPr>
          <p:cNvSpPr/>
          <p:nvPr/>
        </p:nvSpPr>
        <p:spPr>
          <a:xfrm>
            <a:off x="3390236"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1F301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2</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7" name="矩形 9">
            <a:extLst>
              <a:ext uri="{FF2B5EF4-FFF2-40B4-BE49-F238E27FC236}">
                <a16:creationId xmlns:a16="http://schemas.microsoft.com/office/drawing/2014/main" id="{8C328CFA-0E27-FF41-99D1-FDBE218ECD33}"/>
              </a:ext>
            </a:extLst>
          </p:cNvPr>
          <p:cNvSpPr/>
          <p:nvPr/>
        </p:nvSpPr>
        <p:spPr>
          <a:xfrm>
            <a:off x="3100868"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8" name="矩形 4">
            <a:extLst>
              <a:ext uri="{FF2B5EF4-FFF2-40B4-BE49-F238E27FC236}">
                <a16:creationId xmlns:a16="http://schemas.microsoft.com/office/drawing/2014/main" id="{3A9969FB-94EA-864F-A668-D823CAFA3033}"/>
              </a:ext>
            </a:extLst>
          </p:cNvPr>
          <p:cNvSpPr>
            <a:spLocks noChangeArrowheads="1"/>
          </p:cNvSpPr>
          <p:nvPr/>
        </p:nvSpPr>
        <p:spPr bwMode="auto">
          <a:xfrm>
            <a:off x="3147169" y="3278442"/>
            <a:ext cx="2736850" cy="2887408"/>
          </a:xfrm>
          <a:prstGeom prst="rect">
            <a:avLst/>
          </a:prstGeom>
          <a:noFill/>
          <a:ln>
            <a:noFill/>
          </a:ln>
        </p:spPr>
        <p:txBody>
          <a:bodyPr anchor="t"/>
          <a:lstStyle/>
          <a:p>
            <a:pPr eaLnBrk="0" hangingPunct="0">
              <a:lnSpc>
                <a:spcPts val="3860"/>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第二：</a:t>
            </a:r>
            <a:r>
              <a:rPr lang="zh-CN" altLang="en-US" sz="3200" b="1" dirty="0">
                <a:latin typeface="Microsoft YaHei" panose="020B0503020204020204" pitchFamily="34" charset="-122"/>
                <a:ea typeface="Microsoft YaHei" panose="020B0503020204020204" pitchFamily="34" charset="-122"/>
                <a:cs typeface="Arial" panose="020B0604020202020204" pitchFamily="34" charset="0"/>
              </a:rPr>
              <a:t>历史学与考古学</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证明圣经的记载是准确的</a:t>
            </a:r>
          </a:p>
        </p:txBody>
      </p:sp>
      <p:sp>
        <p:nvSpPr>
          <p:cNvPr id="9" name="任意形状 12">
            <a:extLst>
              <a:ext uri="{FF2B5EF4-FFF2-40B4-BE49-F238E27FC236}">
                <a16:creationId xmlns:a16="http://schemas.microsoft.com/office/drawing/2014/main" id="{F2174E4D-C07D-4A4D-815B-3CB840A8321B}"/>
              </a:ext>
            </a:extLst>
          </p:cNvPr>
          <p:cNvSpPr/>
          <p:nvPr/>
        </p:nvSpPr>
        <p:spPr>
          <a:xfrm>
            <a:off x="6318631"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1F301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3</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10" name="矩形 13">
            <a:extLst>
              <a:ext uri="{FF2B5EF4-FFF2-40B4-BE49-F238E27FC236}">
                <a16:creationId xmlns:a16="http://schemas.microsoft.com/office/drawing/2014/main" id="{319D28E8-AF9A-784C-8CB9-3F08363EA73F}"/>
              </a:ext>
            </a:extLst>
          </p:cNvPr>
          <p:cNvSpPr/>
          <p:nvPr/>
        </p:nvSpPr>
        <p:spPr>
          <a:xfrm>
            <a:off x="6029263"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1" name="矩形 4">
            <a:extLst>
              <a:ext uri="{FF2B5EF4-FFF2-40B4-BE49-F238E27FC236}">
                <a16:creationId xmlns:a16="http://schemas.microsoft.com/office/drawing/2014/main" id="{44F58BEB-9D93-F948-AD32-CDE1B3E30EC0}"/>
              </a:ext>
            </a:extLst>
          </p:cNvPr>
          <p:cNvSpPr>
            <a:spLocks noChangeArrowheads="1"/>
          </p:cNvSpPr>
          <p:nvPr/>
        </p:nvSpPr>
        <p:spPr bwMode="auto">
          <a:xfrm>
            <a:off x="6075564" y="3278442"/>
            <a:ext cx="2736850" cy="3249680"/>
          </a:xfrm>
          <a:prstGeom prst="rect">
            <a:avLst/>
          </a:prstGeom>
          <a:noFill/>
          <a:ln>
            <a:noFill/>
          </a:ln>
        </p:spPr>
        <p:txBody>
          <a:bodyPr anchor="t"/>
          <a:lstStyle/>
          <a:p>
            <a:pPr eaLnBrk="0" hangingPunct="0">
              <a:lnSpc>
                <a:spcPts val="3860"/>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第三：圣经中记载的很多</a:t>
            </a:r>
            <a:r>
              <a:rPr lang="zh-CN" altLang="en-US" sz="3200" b="1" dirty="0">
                <a:latin typeface="Microsoft YaHei" panose="020B0503020204020204" pitchFamily="34" charset="-122"/>
                <a:ea typeface="Microsoft YaHei" panose="020B0503020204020204" pitchFamily="34" charset="-122"/>
                <a:cs typeface="Arial" panose="020B0604020202020204" pitchFamily="34" charset="0"/>
              </a:rPr>
              <a:t>预言</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在过了很久以后都应验了这证明圣经是神的启示</a:t>
            </a:r>
          </a:p>
        </p:txBody>
      </p:sp>
      <p:sp>
        <p:nvSpPr>
          <p:cNvPr id="14" name="Rectangle 6">
            <a:extLst>
              <a:ext uri="{FF2B5EF4-FFF2-40B4-BE49-F238E27FC236}">
                <a16:creationId xmlns:a16="http://schemas.microsoft.com/office/drawing/2014/main" id="{FE023625-E3F4-5241-81D2-122489D19DAA}"/>
              </a:ext>
            </a:extLst>
          </p:cNvPr>
          <p:cNvSpPr/>
          <p:nvPr/>
        </p:nvSpPr>
        <p:spPr>
          <a:xfrm>
            <a:off x="6304118" y="720686"/>
            <a:ext cx="1773082" cy="1200329"/>
          </a:xfrm>
          <a:prstGeom prst="rect">
            <a:avLst/>
          </a:prstGeom>
          <a:solidFill>
            <a:srgbClr val="1F3014"/>
          </a:solidFill>
        </p:spPr>
        <p:txBody>
          <a:bodyPr wrap="square">
            <a:spAutoFit/>
          </a:bodyPr>
          <a:lstStyle/>
          <a:p>
            <a:pPr algn="ctr"/>
            <a:r>
              <a:rPr lang="zh-CN" altLang="en-US" sz="360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应验的预言</a:t>
            </a:r>
            <a:endParaRPr lang="en-CN" sz="3600" dirty="0">
              <a:solidFill>
                <a:schemeClr val="bg1"/>
              </a:solidFill>
            </a:endParaRPr>
          </a:p>
        </p:txBody>
      </p:sp>
    </p:spTree>
    <p:extLst>
      <p:ext uri="{BB962C8B-B14F-4D97-AF65-F5344CB8AC3E}">
        <p14:creationId xmlns:p14="http://schemas.microsoft.com/office/powerpoint/2010/main" val="78243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线连接符 20">
            <a:extLst>
              <a:ext uri="{FF2B5EF4-FFF2-40B4-BE49-F238E27FC236}">
                <a16:creationId xmlns:a16="http://schemas.microsoft.com/office/drawing/2014/main" id="{42BA9A9C-F56F-4945-8056-3C404559F0D6}"/>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5E60342D-CC69-8346-B8BE-EED5916A722E}"/>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1E06C443-89C4-DA48-A4F5-9B8AA13020E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4193904A-E355-6E41-B956-7F9839E88429}"/>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D1415349-6D4E-5445-B106-94D4F93AFEF2}"/>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6232C626-E954-9A4F-8B8D-0656282EFC57}"/>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20" name="Rectangle 2">
            <a:extLst>
              <a:ext uri="{FF2B5EF4-FFF2-40B4-BE49-F238E27FC236}">
                <a16:creationId xmlns:a16="http://schemas.microsoft.com/office/drawing/2014/main" id="{AF81AEE0-8434-6C46-B303-4F9BC5DF53B8}"/>
              </a:ext>
            </a:extLst>
          </p:cNvPr>
          <p:cNvSpPr>
            <a:spLocks noChangeArrowheads="1"/>
          </p:cNvSpPr>
          <p:nvPr/>
        </p:nvSpPr>
        <p:spPr bwMode="auto">
          <a:xfrm>
            <a:off x="609600" y="3048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Wingdings 2" pitchFamily="2" charset="2"/>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Wingdings 2" pitchFamily="2" charset="2"/>
              <a:buChar char=""/>
              <a:defRPr>
                <a:solidFill>
                  <a:schemeClr val="tx1"/>
                </a:solidFill>
                <a:latin typeface="Calibri" panose="020F0502020204030204" pitchFamily="34" charset="0"/>
              </a:defRPr>
            </a:lvl2pPr>
            <a:lvl3pPr marL="857250" indent="-171450" defTabSz="685800">
              <a:lnSpc>
                <a:spcPct val="90000"/>
              </a:lnSpc>
              <a:spcBef>
                <a:spcPts val="375"/>
              </a:spcBef>
              <a:buFont typeface="Wingdings 2" pitchFamily="2" charset="2"/>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9pPr>
          </a:lstStyle>
          <a:p>
            <a:pPr>
              <a:spcBef>
                <a:spcPct val="0"/>
              </a:spcBef>
              <a:buFontTx/>
              <a:buNone/>
            </a:pPr>
            <a:endParaRPr lang="zh-CN" altLang="en-US" sz="4400" b="1">
              <a:latin typeface="Arial" panose="020B0604020202020204" pitchFamily="34" charset="0"/>
              <a:ea typeface="微软雅黑" panose="020B0503020204020204" pitchFamily="34" charset="-122"/>
            </a:endParaRPr>
          </a:p>
        </p:txBody>
      </p:sp>
      <p:sp>
        <p:nvSpPr>
          <p:cNvPr id="13" name="矩形 4">
            <a:extLst>
              <a:ext uri="{FF2B5EF4-FFF2-40B4-BE49-F238E27FC236}">
                <a16:creationId xmlns:a16="http://schemas.microsoft.com/office/drawing/2014/main" id="{458CE91F-9063-BF4F-914F-8E383EF1EF82}"/>
              </a:ext>
            </a:extLst>
          </p:cNvPr>
          <p:cNvSpPr>
            <a:spLocks noChangeArrowheads="1"/>
          </p:cNvSpPr>
          <p:nvPr/>
        </p:nvSpPr>
        <p:spPr bwMode="auto">
          <a:xfrm>
            <a:off x="651707" y="2128891"/>
            <a:ext cx="3012765" cy="3957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4240"/>
              </a:lnSpc>
            </a:pPr>
            <a:r>
              <a:rPr lang="zh-CN" altLang="en-US" sz="3200" dirty="0">
                <a:ea typeface="微软雅黑" panose="020B0503020204020204" pitchFamily="34" charset="-122"/>
              </a:rPr>
              <a:t>使徒行传</a:t>
            </a:r>
            <a:r>
              <a:rPr lang="en-US" altLang="zh-CN" sz="3200" dirty="0">
                <a:ea typeface="微软雅黑" panose="020B0503020204020204" pitchFamily="34" charset="-122"/>
              </a:rPr>
              <a:t>4:12</a:t>
            </a:r>
            <a:r>
              <a:rPr lang="zh-CN" altLang="en-US" sz="3200" dirty="0">
                <a:ea typeface="微软雅黑" panose="020B0503020204020204" pitchFamily="34" charset="-122"/>
              </a:rPr>
              <a:t> 除他以外，别无拯救；因为在天下人间，没有赐下别的名，我们可以靠著得救。</a:t>
            </a:r>
          </a:p>
        </p:txBody>
      </p:sp>
      <p:sp>
        <p:nvSpPr>
          <p:cNvPr id="27" name="Rectangle 2">
            <a:extLst>
              <a:ext uri="{FF2B5EF4-FFF2-40B4-BE49-F238E27FC236}">
                <a16:creationId xmlns:a16="http://schemas.microsoft.com/office/drawing/2014/main" id="{95BAC4D9-9396-F941-A4DB-860AAC3D65C9}"/>
              </a:ext>
            </a:extLst>
          </p:cNvPr>
          <p:cNvSpPr>
            <a:spLocks noChangeArrowheads="1"/>
          </p:cNvSpPr>
          <p:nvPr/>
        </p:nvSpPr>
        <p:spPr bwMode="auto">
          <a:xfrm>
            <a:off x="762000" y="4572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Wingdings 2" pitchFamily="2" charset="2"/>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Wingdings 2" pitchFamily="2" charset="2"/>
              <a:buChar char=""/>
              <a:defRPr>
                <a:solidFill>
                  <a:schemeClr val="tx1"/>
                </a:solidFill>
                <a:latin typeface="Calibri" panose="020F0502020204030204" pitchFamily="34" charset="0"/>
              </a:defRPr>
            </a:lvl2pPr>
            <a:lvl3pPr marL="857250" indent="-171450" defTabSz="685800">
              <a:lnSpc>
                <a:spcPct val="90000"/>
              </a:lnSpc>
              <a:spcBef>
                <a:spcPts val="375"/>
              </a:spcBef>
              <a:buFont typeface="Wingdings 2" pitchFamily="2" charset="2"/>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9pPr>
          </a:lstStyle>
          <a:p>
            <a:pPr>
              <a:spcBef>
                <a:spcPct val="0"/>
              </a:spcBef>
              <a:buFontTx/>
              <a:buNone/>
            </a:pPr>
            <a:endParaRPr lang="zh-CN" altLang="en-US" sz="4400" b="1">
              <a:latin typeface="Arial" panose="020B0604020202020204" pitchFamily="34" charset="0"/>
              <a:ea typeface="微软雅黑" panose="020B0503020204020204" pitchFamily="34" charset="-122"/>
            </a:endParaRPr>
          </a:p>
        </p:txBody>
      </p:sp>
      <p:sp>
        <p:nvSpPr>
          <p:cNvPr id="5" name="Title 4">
            <a:extLst>
              <a:ext uri="{FF2B5EF4-FFF2-40B4-BE49-F238E27FC236}">
                <a16:creationId xmlns:a16="http://schemas.microsoft.com/office/drawing/2014/main" id="{CA8D392B-B194-0F4F-9038-9BF30EDC6401}"/>
              </a:ext>
            </a:extLst>
          </p:cNvPr>
          <p:cNvSpPr>
            <a:spLocks noGrp="1"/>
          </p:cNvSpPr>
          <p:nvPr>
            <p:ph type="title"/>
          </p:nvPr>
        </p:nvSpPr>
        <p:spPr/>
        <p:txBody>
          <a:bodyPr/>
          <a:lstStyle/>
          <a:p>
            <a:r>
              <a:rPr lang="zh-CN" altLang="en-US" dirty="0"/>
              <a:t>只有一种得救的方法</a:t>
            </a:r>
            <a:endParaRPr lang="en-CN" dirty="0"/>
          </a:p>
        </p:txBody>
      </p:sp>
      <p:grpSp>
        <p:nvGrpSpPr>
          <p:cNvPr id="2" name="组合 1">
            <a:extLst>
              <a:ext uri="{FF2B5EF4-FFF2-40B4-BE49-F238E27FC236}">
                <a16:creationId xmlns:a16="http://schemas.microsoft.com/office/drawing/2014/main" id="{CE937240-6004-A244-B8CF-B913A466C9AD}"/>
              </a:ext>
            </a:extLst>
          </p:cNvPr>
          <p:cNvGrpSpPr/>
          <p:nvPr/>
        </p:nvGrpSpPr>
        <p:grpSpPr>
          <a:xfrm>
            <a:off x="3402057" y="1940239"/>
            <a:ext cx="5737284" cy="3977014"/>
            <a:chOff x="3706579" y="1323854"/>
            <a:chExt cx="4237840" cy="2937618"/>
          </a:xfrm>
        </p:grpSpPr>
        <p:pic>
          <p:nvPicPr>
            <p:cNvPr id="22" name="图片 21">
              <a:extLst>
                <a:ext uri="{FF2B5EF4-FFF2-40B4-BE49-F238E27FC236}">
                  <a16:creationId xmlns:a16="http://schemas.microsoft.com/office/drawing/2014/main" id="{27C0D6EB-FA60-954A-A611-9B568A128841}"/>
                </a:ext>
              </a:extLst>
            </p:cNvPr>
            <p:cNvPicPr>
              <a:picLocks noChangeAspect="1"/>
            </p:cNvPicPr>
            <p:nvPr/>
          </p:nvPicPr>
          <p:blipFill>
            <a:blip r:embed="rId4"/>
            <a:stretch>
              <a:fillRect/>
            </a:stretch>
          </p:blipFill>
          <p:spPr>
            <a:xfrm>
              <a:off x="5901439" y="1323854"/>
              <a:ext cx="2042980" cy="293761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3">
              <a:extLst>
                <a:ext uri="{FF2B5EF4-FFF2-40B4-BE49-F238E27FC236}">
                  <a16:creationId xmlns:a16="http://schemas.microsoft.com/office/drawing/2014/main" id="{9A620FC5-D865-EF49-8D2D-45369F9DBCB7}"/>
                </a:ext>
              </a:extLst>
            </p:cNvPr>
            <p:cNvPicPr>
              <a:picLocks noChangeAspect="1"/>
            </p:cNvPicPr>
            <p:nvPr/>
          </p:nvPicPr>
          <p:blipFill rotWithShape="1">
            <a:blip r:embed="rId5"/>
            <a:srcRect b="13617"/>
            <a:stretch/>
          </p:blipFill>
          <p:spPr>
            <a:xfrm>
              <a:off x="3706579" y="1323854"/>
              <a:ext cx="2127240" cy="293761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9092351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线连接符 20">
            <a:extLst>
              <a:ext uri="{FF2B5EF4-FFF2-40B4-BE49-F238E27FC236}">
                <a16:creationId xmlns:a16="http://schemas.microsoft.com/office/drawing/2014/main" id="{42BA9A9C-F56F-4945-8056-3C404559F0D6}"/>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5E60342D-CC69-8346-B8BE-EED5916A722E}"/>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1E06C443-89C4-DA48-A4F5-9B8AA13020E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4193904A-E355-6E41-B956-7F9839E88429}"/>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D1415349-6D4E-5445-B106-94D4F93AFEF2}"/>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6232C626-E954-9A4F-8B8D-0656282EFC57}"/>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20" name="Rectangle 2">
            <a:extLst>
              <a:ext uri="{FF2B5EF4-FFF2-40B4-BE49-F238E27FC236}">
                <a16:creationId xmlns:a16="http://schemas.microsoft.com/office/drawing/2014/main" id="{AF81AEE0-8434-6C46-B303-4F9BC5DF53B8}"/>
              </a:ext>
            </a:extLst>
          </p:cNvPr>
          <p:cNvSpPr>
            <a:spLocks noChangeArrowheads="1"/>
          </p:cNvSpPr>
          <p:nvPr/>
        </p:nvSpPr>
        <p:spPr bwMode="auto">
          <a:xfrm>
            <a:off x="609600" y="3048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Wingdings 2" pitchFamily="2" charset="2"/>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Wingdings 2" pitchFamily="2" charset="2"/>
              <a:buChar char=""/>
              <a:defRPr>
                <a:solidFill>
                  <a:schemeClr val="tx1"/>
                </a:solidFill>
                <a:latin typeface="Calibri" panose="020F0502020204030204" pitchFamily="34" charset="0"/>
              </a:defRPr>
            </a:lvl2pPr>
            <a:lvl3pPr marL="857250" indent="-171450" defTabSz="685800">
              <a:lnSpc>
                <a:spcPct val="90000"/>
              </a:lnSpc>
              <a:spcBef>
                <a:spcPts val="375"/>
              </a:spcBef>
              <a:buFont typeface="Wingdings 2" pitchFamily="2" charset="2"/>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9pPr>
          </a:lstStyle>
          <a:p>
            <a:pPr>
              <a:spcBef>
                <a:spcPct val="0"/>
              </a:spcBef>
              <a:buFontTx/>
              <a:buNone/>
            </a:pPr>
            <a:endParaRPr lang="zh-CN" altLang="en-US" sz="4400" b="1">
              <a:latin typeface="Arial" panose="020B0604020202020204" pitchFamily="34" charset="0"/>
              <a:ea typeface="微软雅黑" panose="020B0503020204020204" pitchFamily="34" charset="-122"/>
            </a:endParaRPr>
          </a:p>
        </p:txBody>
      </p:sp>
      <p:sp>
        <p:nvSpPr>
          <p:cNvPr id="13" name="矩形 4">
            <a:extLst>
              <a:ext uri="{FF2B5EF4-FFF2-40B4-BE49-F238E27FC236}">
                <a16:creationId xmlns:a16="http://schemas.microsoft.com/office/drawing/2014/main" id="{458CE91F-9063-BF4F-914F-8E383EF1EF82}"/>
              </a:ext>
            </a:extLst>
          </p:cNvPr>
          <p:cNvSpPr>
            <a:spLocks noChangeArrowheads="1"/>
          </p:cNvSpPr>
          <p:nvPr/>
        </p:nvSpPr>
        <p:spPr bwMode="auto">
          <a:xfrm>
            <a:off x="585205" y="4797971"/>
            <a:ext cx="8096279" cy="2060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4538"/>
              </a:lnSpc>
            </a:pPr>
            <a:r>
              <a:rPr lang="zh-CN" altLang="en-US" sz="3200" dirty="0">
                <a:latin typeface="微软雅黑" panose="020B0503020204020204" pitchFamily="34" charset="-122"/>
                <a:ea typeface="微软雅黑" panose="020B0503020204020204" pitchFamily="34" charset="-122"/>
              </a:rPr>
              <a:t>约翰福音</a:t>
            </a:r>
            <a:r>
              <a:rPr lang="en-US" altLang="zh-CN" sz="3200" dirty="0">
                <a:latin typeface="微软雅黑" panose="020B0503020204020204" pitchFamily="34" charset="-122"/>
                <a:ea typeface="微软雅黑" panose="020B0503020204020204" pitchFamily="34" charset="-122"/>
              </a:rPr>
              <a:t>3:18 </a:t>
            </a:r>
            <a:r>
              <a:rPr lang="zh-CN" altLang="en-US" sz="3200" dirty="0">
                <a:latin typeface="微软雅黑" panose="020B0503020204020204" pitchFamily="34" charset="-122"/>
                <a:ea typeface="微软雅黑" panose="020B0503020204020204" pitchFamily="34" charset="-122"/>
              </a:rPr>
              <a:t>信他的人，不被定罪；不信的人，罪已经定了，因为他不信神独生子的名。  </a:t>
            </a:r>
          </a:p>
        </p:txBody>
      </p:sp>
      <p:sp>
        <p:nvSpPr>
          <p:cNvPr id="27" name="Rectangle 2">
            <a:extLst>
              <a:ext uri="{FF2B5EF4-FFF2-40B4-BE49-F238E27FC236}">
                <a16:creationId xmlns:a16="http://schemas.microsoft.com/office/drawing/2014/main" id="{95BAC4D9-9396-F941-A4DB-860AAC3D65C9}"/>
              </a:ext>
            </a:extLst>
          </p:cNvPr>
          <p:cNvSpPr>
            <a:spLocks noChangeArrowheads="1"/>
          </p:cNvSpPr>
          <p:nvPr/>
        </p:nvSpPr>
        <p:spPr bwMode="auto">
          <a:xfrm>
            <a:off x="762000" y="4572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Wingdings 2" pitchFamily="2" charset="2"/>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Wingdings 2" pitchFamily="2" charset="2"/>
              <a:buChar char=""/>
              <a:defRPr>
                <a:solidFill>
                  <a:schemeClr val="tx1"/>
                </a:solidFill>
                <a:latin typeface="Calibri" panose="020F0502020204030204" pitchFamily="34" charset="0"/>
              </a:defRPr>
            </a:lvl2pPr>
            <a:lvl3pPr marL="857250" indent="-171450" defTabSz="685800">
              <a:lnSpc>
                <a:spcPct val="90000"/>
              </a:lnSpc>
              <a:spcBef>
                <a:spcPts val="375"/>
              </a:spcBef>
              <a:buFont typeface="Wingdings 2" pitchFamily="2" charset="2"/>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9pPr>
          </a:lstStyle>
          <a:p>
            <a:pPr>
              <a:spcBef>
                <a:spcPct val="0"/>
              </a:spcBef>
              <a:buFontTx/>
              <a:buNone/>
            </a:pPr>
            <a:endParaRPr lang="zh-CN" altLang="en-US" sz="4400" b="1">
              <a:latin typeface="Arial" panose="020B0604020202020204" pitchFamily="34" charset="0"/>
              <a:ea typeface="微软雅黑" panose="020B0503020204020204" pitchFamily="34" charset="-122"/>
            </a:endParaRPr>
          </a:p>
        </p:txBody>
      </p:sp>
      <p:sp>
        <p:nvSpPr>
          <p:cNvPr id="5" name="Title 4">
            <a:extLst>
              <a:ext uri="{FF2B5EF4-FFF2-40B4-BE49-F238E27FC236}">
                <a16:creationId xmlns:a16="http://schemas.microsoft.com/office/drawing/2014/main" id="{CA8D392B-B194-0F4F-9038-9BF30EDC6401}"/>
              </a:ext>
            </a:extLst>
          </p:cNvPr>
          <p:cNvSpPr>
            <a:spLocks noGrp="1"/>
          </p:cNvSpPr>
          <p:nvPr>
            <p:ph type="title"/>
          </p:nvPr>
        </p:nvSpPr>
        <p:spPr/>
        <p:txBody>
          <a:bodyPr/>
          <a:lstStyle/>
          <a:p>
            <a:r>
              <a:rPr lang="zh-CN" altLang="en-US" dirty="0"/>
              <a:t>拒绝独一真神的后果</a:t>
            </a:r>
            <a:endParaRPr lang="en-CN" dirty="0"/>
          </a:p>
        </p:txBody>
      </p:sp>
      <p:pic>
        <p:nvPicPr>
          <p:cNvPr id="22" name="Picture 5">
            <a:extLst>
              <a:ext uri="{FF2B5EF4-FFF2-40B4-BE49-F238E27FC236}">
                <a16:creationId xmlns:a16="http://schemas.microsoft.com/office/drawing/2014/main" id="{C66A81D0-E6B2-064C-A882-33FE2B7C2F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7753" y="1798494"/>
            <a:ext cx="3860800" cy="2895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92717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线连接符 20">
            <a:extLst>
              <a:ext uri="{FF2B5EF4-FFF2-40B4-BE49-F238E27FC236}">
                <a16:creationId xmlns:a16="http://schemas.microsoft.com/office/drawing/2014/main" id="{42BA9A9C-F56F-4945-8056-3C404559F0D6}"/>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5E60342D-CC69-8346-B8BE-EED5916A722E}"/>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1E06C443-89C4-DA48-A4F5-9B8AA13020E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4193904A-E355-6E41-B956-7F9839E88429}"/>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D1415349-6D4E-5445-B106-94D4F93AFEF2}"/>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6232C626-E954-9A4F-8B8D-0656282EFC57}"/>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20" name="Rectangle 2">
            <a:extLst>
              <a:ext uri="{FF2B5EF4-FFF2-40B4-BE49-F238E27FC236}">
                <a16:creationId xmlns:a16="http://schemas.microsoft.com/office/drawing/2014/main" id="{AF81AEE0-8434-6C46-B303-4F9BC5DF53B8}"/>
              </a:ext>
            </a:extLst>
          </p:cNvPr>
          <p:cNvSpPr>
            <a:spLocks noChangeArrowheads="1"/>
          </p:cNvSpPr>
          <p:nvPr/>
        </p:nvSpPr>
        <p:spPr bwMode="auto">
          <a:xfrm>
            <a:off x="609600" y="3048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Wingdings 2" pitchFamily="2" charset="2"/>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Wingdings 2" pitchFamily="2" charset="2"/>
              <a:buChar char=""/>
              <a:defRPr>
                <a:solidFill>
                  <a:schemeClr val="tx1"/>
                </a:solidFill>
                <a:latin typeface="Calibri" panose="020F0502020204030204" pitchFamily="34" charset="0"/>
              </a:defRPr>
            </a:lvl2pPr>
            <a:lvl3pPr marL="857250" indent="-171450" defTabSz="685800">
              <a:lnSpc>
                <a:spcPct val="90000"/>
              </a:lnSpc>
              <a:spcBef>
                <a:spcPts val="375"/>
              </a:spcBef>
              <a:buFont typeface="Wingdings 2" pitchFamily="2" charset="2"/>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9pPr>
          </a:lstStyle>
          <a:p>
            <a:pPr>
              <a:spcBef>
                <a:spcPct val="0"/>
              </a:spcBef>
              <a:buFontTx/>
              <a:buNone/>
            </a:pPr>
            <a:endParaRPr lang="zh-CN" altLang="en-US" sz="4400" b="1">
              <a:latin typeface="Arial" panose="020B0604020202020204" pitchFamily="34" charset="0"/>
              <a:ea typeface="微软雅黑" panose="020B0503020204020204" pitchFamily="34" charset="-122"/>
            </a:endParaRPr>
          </a:p>
        </p:txBody>
      </p:sp>
      <p:sp>
        <p:nvSpPr>
          <p:cNvPr id="27" name="Rectangle 2">
            <a:extLst>
              <a:ext uri="{FF2B5EF4-FFF2-40B4-BE49-F238E27FC236}">
                <a16:creationId xmlns:a16="http://schemas.microsoft.com/office/drawing/2014/main" id="{95BAC4D9-9396-F941-A4DB-860AAC3D65C9}"/>
              </a:ext>
            </a:extLst>
          </p:cNvPr>
          <p:cNvSpPr>
            <a:spLocks noChangeArrowheads="1"/>
          </p:cNvSpPr>
          <p:nvPr/>
        </p:nvSpPr>
        <p:spPr bwMode="auto">
          <a:xfrm>
            <a:off x="762000" y="4572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Wingdings 2" pitchFamily="2" charset="2"/>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Wingdings 2" pitchFamily="2" charset="2"/>
              <a:buChar char=""/>
              <a:defRPr>
                <a:solidFill>
                  <a:schemeClr val="tx1"/>
                </a:solidFill>
                <a:latin typeface="Calibri" panose="020F0502020204030204" pitchFamily="34" charset="0"/>
              </a:defRPr>
            </a:lvl2pPr>
            <a:lvl3pPr marL="857250" indent="-171450" defTabSz="685800">
              <a:lnSpc>
                <a:spcPct val="90000"/>
              </a:lnSpc>
              <a:spcBef>
                <a:spcPts val="375"/>
              </a:spcBef>
              <a:buFont typeface="Wingdings 2" pitchFamily="2" charset="2"/>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9pPr>
          </a:lstStyle>
          <a:p>
            <a:pPr>
              <a:spcBef>
                <a:spcPct val="0"/>
              </a:spcBef>
              <a:buFontTx/>
              <a:buNone/>
            </a:pPr>
            <a:endParaRPr lang="zh-CN" altLang="en-US" sz="4400" b="1">
              <a:latin typeface="Arial" panose="020B0604020202020204" pitchFamily="34" charset="0"/>
              <a:ea typeface="微软雅黑" panose="020B0503020204020204" pitchFamily="34" charset="-122"/>
            </a:endParaRPr>
          </a:p>
        </p:txBody>
      </p:sp>
      <p:sp>
        <p:nvSpPr>
          <p:cNvPr id="5" name="Title 4">
            <a:extLst>
              <a:ext uri="{FF2B5EF4-FFF2-40B4-BE49-F238E27FC236}">
                <a16:creationId xmlns:a16="http://schemas.microsoft.com/office/drawing/2014/main" id="{CA8D392B-B194-0F4F-9038-9BF30EDC6401}"/>
              </a:ext>
            </a:extLst>
          </p:cNvPr>
          <p:cNvSpPr>
            <a:spLocks noGrp="1"/>
          </p:cNvSpPr>
          <p:nvPr>
            <p:ph type="title"/>
          </p:nvPr>
        </p:nvSpPr>
        <p:spPr/>
        <p:txBody>
          <a:bodyPr/>
          <a:lstStyle/>
          <a:p>
            <a:r>
              <a:rPr lang="zh-CN" altLang="en-US" dirty="0"/>
              <a:t>拒绝客观真理的后果</a:t>
            </a:r>
            <a:endParaRPr lang="en-CN" dirty="0"/>
          </a:p>
        </p:txBody>
      </p:sp>
      <p:pic>
        <p:nvPicPr>
          <p:cNvPr id="21" name="Picture 4">
            <a:extLst>
              <a:ext uri="{FF2B5EF4-FFF2-40B4-BE49-F238E27FC236}">
                <a16:creationId xmlns:a16="http://schemas.microsoft.com/office/drawing/2014/main" id="{0D5FA709-0939-0342-AFF5-574E507AF53C}"/>
              </a:ext>
            </a:extLst>
          </p:cNvPr>
          <p:cNvPicPr>
            <a:picLocks noChangeAspect="1"/>
          </p:cNvPicPr>
          <p:nvPr/>
        </p:nvPicPr>
        <p:blipFill rotWithShape="1">
          <a:blip r:embed="rId4"/>
          <a:srcRect r="7105" b="11108"/>
          <a:stretch/>
        </p:blipFill>
        <p:spPr>
          <a:xfrm>
            <a:off x="3251019" y="1447852"/>
            <a:ext cx="2689871" cy="365750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矩形 4">
            <a:extLst>
              <a:ext uri="{FF2B5EF4-FFF2-40B4-BE49-F238E27FC236}">
                <a16:creationId xmlns:a16="http://schemas.microsoft.com/office/drawing/2014/main" id="{AE941859-1BDD-9B45-8173-20B558A2C3CF}"/>
              </a:ext>
            </a:extLst>
          </p:cNvPr>
          <p:cNvSpPr>
            <a:spLocks noChangeArrowheads="1"/>
          </p:cNvSpPr>
          <p:nvPr/>
        </p:nvSpPr>
        <p:spPr bwMode="auto">
          <a:xfrm>
            <a:off x="683556" y="5103776"/>
            <a:ext cx="774382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4538"/>
              </a:lnSpc>
            </a:pPr>
            <a:r>
              <a:rPr lang="zh-CN" altLang="en-US" sz="3200" dirty="0">
                <a:latin typeface="微软雅黑" panose="020B0503020204020204" pitchFamily="34" charset="-122"/>
                <a:ea typeface="微软雅黑" panose="020B0503020204020204" pitchFamily="34" charset="-122"/>
              </a:rPr>
              <a:t>就像拒绝相信万有引力定律，并从屋顶跳下来一样。</a:t>
            </a:r>
          </a:p>
        </p:txBody>
      </p:sp>
    </p:spTree>
    <p:extLst>
      <p:ext uri="{BB962C8B-B14F-4D97-AF65-F5344CB8AC3E}">
        <p14:creationId xmlns:p14="http://schemas.microsoft.com/office/powerpoint/2010/main" val="1037593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线连接符 20">
            <a:extLst>
              <a:ext uri="{FF2B5EF4-FFF2-40B4-BE49-F238E27FC236}">
                <a16:creationId xmlns:a16="http://schemas.microsoft.com/office/drawing/2014/main" id="{42BA9A9C-F56F-4945-8056-3C404559F0D6}"/>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5E60342D-CC69-8346-B8BE-EED5916A722E}"/>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1E06C443-89C4-DA48-A4F5-9B8AA13020E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4193904A-E355-6E41-B956-7F9839E88429}"/>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D1415349-6D4E-5445-B106-94D4F93AFEF2}"/>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6232C626-E954-9A4F-8B8D-0656282EFC57}"/>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20" name="Rectangle 2">
            <a:extLst>
              <a:ext uri="{FF2B5EF4-FFF2-40B4-BE49-F238E27FC236}">
                <a16:creationId xmlns:a16="http://schemas.microsoft.com/office/drawing/2014/main" id="{AF81AEE0-8434-6C46-B303-4F9BC5DF53B8}"/>
              </a:ext>
            </a:extLst>
          </p:cNvPr>
          <p:cNvSpPr>
            <a:spLocks noChangeArrowheads="1"/>
          </p:cNvSpPr>
          <p:nvPr/>
        </p:nvSpPr>
        <p:spPr bwMode="auto">
          <a:xfrm>
            <a:off x="609600" y="3048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Wingdings 2" pitchFamily="2" charset="2"/>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Wingdings 2" pitchFamily="2" charset="2"/>
              <a:buChar char=""/>
              <a:defRPr>
                <a:solidFill>
                  <a:schemeClr val="tx1"/>
                </a:solidFill>
                <a:latin typeface="Calibri" panose="020F0502020204030204" pitchFamily="34" charset="0"/>
              </a:defRPr>
            </a:lvl2pPr>
            <a:lvl3pPr marL="857250" indent="-171450" defTabSz="685800">
              <a:lnSpc>
                <a:spcPct val="90000"/>
              </a:lnSpc>
              <a:spcBef>
                <a:spcPts val="375"/>
              </a:spcBef>
              <a:buFont typeface="Wingdings 2" pitchFamily="2" charset="2"/>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9pPr>
          </a:lstStyle>
          <a:p>
            <a:pPr>
              <a:spcBef>
                <a:spcPct val="0"/>
              </a:spcBef>
              <a:buFontTx/>
              <a:buNone/>
            </a:pPr>
            <a:endParaRPr lang="zh-CN" altLang="en-US" sz="4400" b="1">
              <a:latin typeface="Arial" panose="020B0604020202020204" pitchFamily="34" charset="0"/>
              <a:ea typeface="微软雅黑" panose="020B0503020204020204" pitchFamily="34" charset="-122"/>
            </a:endParaRPr>
          </a:p>
        </p:txBody>
      </p:sp>
      <p:sp>
        <p:nvSpPr>
          <p:cNvPr id="27" name="Rectangle 2">
            <a:extLst>
              <a:ext uri="{FF2B5EF4-FFF2-40B4-BE49-F238E27FC236}">
                <a16:creationId xmlns:a16="http://schemas.microsoft.com/office/drawing/2014/main" id="{95BAC4D9-9396-F941-A4DB-860AAC3D65C9}"/>
              </a:ext>
            </a:extLst>
          </p:cNvPr>
          <p:cNvSpPr>
            <a:spLocks noChangeArrowheads="1"/>
          </p:cNvSpPr>
          <p:nvPr/>
        </p:nvSpPr>
        <p:spPr bwMode="auto">
          <a:xfrm>
            <a:off x="762000" y="4572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Wingdings 2" pitchFamily="2" charset="2"/>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Wingdings 2" pitchFamily="2" charset="2"/>
              <a:buChar char=""/>
              <a:defRPr>
                <a:solidFill>
                  <a:schemeClr val="tx1"/>
                </a:solidFill>
                <a:latin typeface="Calibri" panose="020F0502020204030204" pitchFamily="34" charset="0"/>
              </a:defRPr>
            </a:lvl2pPr>
            <a:lvl3pPr marL="857250" indent="-171450" defTabSz="685800">
              <a:lnSpc>
                <a:spcPct val="90000"/>
              </a:lnSpc>
              <a:spcBef>
                <a:spcPts val="375"/>
              </a:spcBef>
              <a:buFont typeface="Wingdings 2" pitchFamily="2" charset="2"/>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9pPr>
          </a:lstStyle>
          <a:p>
            <a:pPr>
              <a:spcBef>
                <a:spcPct val="0"/>
              </a:spcBef>
              <a:buFontTx/>
              <a:buNone/>
            </a:pPr>
            <a:endParaRPr lang="zh-CN" altLang="en-US" sz="4400" b="1">
              <a:latin typeface="Arial" panose="020B0604020202020204" pitchFamily="34" charset="0"/>
              <a:ea typeface="微软雅黑" panose="020B0503020204020204" pitchFamily="34" charset="-122"/>
            </a:endParaRPr>
          </a:p>
        </p:txBody>
      </p:sp>
      <p:sp>
        <p:nvSpPr>
          <p:cNvPr id="5" name="Title 4">
            <a:extLst>
              <a:ext uri="{FF2B5EF4-FFF2-40B4-BE49-F238E27FC236}">
                <a16:creationId xmlns:a16="http://schemas.microsoft.com/office/drawing/2014/main" id="{CA8D392B-B194-0F4F-9038-9BF30EDC6401}"/>
              </a:ext>
            </a:extLst>
          </p:cNvPr>
          <p:cNvSpPr>
            <a:spLocks noGrp="1"/>
          </p:cNvSpPr>
          <p:nvPr>
            <p:ph type="title"/>
          </p:nvPr>
        </p:nvSpPr>
        <p:spPr/>
        <p:txBody>
          <a:bodyPr/>
          <a:lstStyle/>
          <a:p>
            <a:r>
              <a:rPr lang="zh-CN" altLang="en-US" dirty="0"/>
              <a:t>拒绝客观真理的后果</a:t>
            </a:r>
            <a:endParaRPr lang="en-CN" dirty="0"/>
          </a:p>
        </p:txBody>
      </p:sp>
      <p:sp>
        <p:nvSpPr>
          <p:cNvPr id="23" name="矩形 4">
            <a:extLst>
              <a:ext uri="{FF2B5EF4-FFF2-40B4-BE49-F238E27FC236}">
                <a16:creationId xmlns:a16="http://schemas.microsoft.com/office/drawing/2014/main" id="{AE941859-1BDD-9B45-8173-20B558A2C3CF}"/>
              </a:ext>
            </a:extLst>
          </p:cNvPr>
          <p:cNvSpPr>
            <a:spLocks noChangeArrowheads="1"/>
          </p:cNvSpPr>
          <p:nvPr/>
        </p:nvSpPr>
        <p:spPr bwMode="auto">
          <a:xfrm>
            <a:off x="683556" y="4320990"/>
            <a:ext cx="7743825" cy="2108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4538"/>
              </a:lnSpc>
            </a:pPr>
            <a:endParaRPr lang="zh-CN" altLang="en-US" sz="3200" dirty="0">
              <a:latin typeface="微软雅黑" panose="020B0503020204020204" pitchFamily="34" charset="-122"/>
              <a:ea typeface="微软雅黑" panose="020B0503020204020204" pitchFamily="34" charset="-122"/>
            </a:endParaRPr>
          </a:p>
          <a:p>
            <a:pPr marL="457200" indent="-457200">
              <a:lnSpc>
                <a:spcPts val="4538"/>
              </a:lnSpc>
              <a:buFont typeface="Arial" panose="020B0604020202020204" pitchFamily="34" charset="0"/>
              <a:buChar char="•"/>
            </a:pPr>
            <a:r>
              <a:rPr lang="zh-CN" altLang="en-US" sz="3200" dirty="0">
                <a:latin typeface="微软雅黑" panose="020B0503020204020204" pitchFamily="34" charset="-122"/>
                <a:ea typeface="微软雅黑" panose="020B0503020204020204" pitchFamily="34" charset="-122"/>
              </a:rPr>
              <a:t>就像患了癌症，却拒绝服用可以治愈癌症的唯一药物一样。</a:t>
            </a:r>
          </a:p>
        </p:txBody>
      </p:sp>
      <p:pic>
        <p:nvPicPr>
          <p:cNvPr id="13" name="Picture 6">
            <a:extLst>
              <a:ext uri="{FF2B5EF4-FFF2-40B4-BE49-F238E27FC236}">
                <a16:creationId xmlns:a16="http://schemas.microsoft.com/office/drawing/2014/main" id="{E1388292-AF1E-EA4F-9E5E-7CC2EA3CEE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716" y="1977303"/>
            <a:ext cx="3784039" cy="2445696"/>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图片 2">
            <a:extLst>
              <a:ext uri="{FF2B5EF4-FFF2-40B4-BE49-F238E27FC236}">
                <a16:creationId xmlns:a16="http://schemas.microsoft.com/office/drawing/2014/main" id="{B926636A-E7A0-724C-9CE1-94586A728227}"/>
              </a:ext>
            </a:extLst>
          </p:cNvPr>
          <p:cNvPicPr>
            <a:picLocks noChangeAspect="1"/>
          </p:cNvPicPr>
          <p:nvPr/>
        </p:nvPicPr>
        <p:blipFill>
          <a:blip r:embed="rId5"/>
          <a:stretch>
            <a:fillRect/>
          </a:stretch>
        </p:blipFill>
        <p:spPr>
          <a:xfrm>
            <a:off x="4750142" y="1977303"/>
            <a:ext cx="3494266" cy="244863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215520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线连接符 20">
            <a:extLst>
              <a:ext uri="{FF2B5EF4-FFF2-40B4-BE49-F238E27FC236}">
                <a16:creationId xmlns:a16="http://schemas.microsoft.com/office/drawing/2014/main" id="{42BA9A9C-F56F-4945-8056-3C404559F0D6}"/>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5E60342D-CC69-8346-B8BE-EED5916A722E}"/>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1E06C443-89C4-DA48-A4F5-9B8AA13020E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4193904A-E355-6E41-B956-7F9839E88429}"/>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D1415349-6D4E-5445-B106-94D4F93AFEF2}"/>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6232C626-E954-9A4F-8B8D-0656282EFC57}"/>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20" name="Rectangle 2">
            <a:extLst>
              <a:ext uri="{FF2B5EF4-FFF2-40B4-BE49-F238E27FC236}">
                <a16:creationId xmlns:a16="http://schemas.microsoft.com/office/drawing/2014/main" id="{AF81AEE0-8434-6C46-B303-4F9BC5DF53B8}"/>
              </a:ext>
            </a:extLst>
          </p:cNvPr>
          <p:cNvSpPr>
            <a:spLocks noChangeArrowheads="1"/>
          </p:cNvSpPr>
          <p:nvPr/>
        </p:nvSpPr>
        <p:spPr bwMode="auto">
          <a:xfrm>
            <a:off x="609600" y="3048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Wingdings 2" pitchFamily="2" charset="2"/>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Wingdings 2" pitchFamily="2" charset="2"/>
              <a:buChar char=""/>
              <a:defRPr>
                <a:solidFill>
                  <a:schemeClr val="tx1"/>
                </a:solidFill>
                <a:latin typeface="Calibri" panose="020F0502020204030204" pitchFamily="34" charset="0"/>
              </a:defRPr>
            </a:lvl2pPr>
            <a:lvl3pPr marL="857250" indent="-171450" defTabSz="685800">
              <a:lnSpc>
                <a:spcPct val="90000"/>
              </a:lnSpc>
              <a:spcBef>
                <a:spcPts val="375"/>
              </a:spcBef>
              <a:buFont typeface="Wingdings 2" pitchFamily="2" charset="2"/>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9pPr>
          </a:lstStyle>
          <a:p>
            <a:pPr>
              <a:spcBef>
                <a:spcPct val="0"/>
              </a:spcBef>
              <a:buFontTx/>
              <a:buNone/>
            </a:pPr>
            <a:endParaRPr lang="zh-CN" altLang="en-US" sz="4400" b="1">
              <a:latin typeface="Arial" panose="020B0604020202020204" pitchFamily="34" charset="0"/>
              <a:ea typeface="微软雅黑" panose="020B0503020204020204" pitchFamily="34" charset="-122"/>
            </a:endParaRPr>
          </a:p>
        </p:txBody>
      </p:sp>
      <p:sp>
        <p:nvSpPr>
          <p:cNvPr id="27" name="Rectangle 2">
            <a:extLst>
              <a:ext uri="{FF2B5EF4-FFF2-40B4-BE49-F238E27FC236}">
                <a16:creationId xmlns:a16="http://schemas.microsoft.com/office/drawing/2014/main" id="{95BAC4D9-9396-F941-A4DB-860AAC3D65C9}"/>
              </a:ext>
            </a:extLst>
          </p:cNvPr>
          <p:cNvSpPr>
            <a:spLocks noChangeArrowheads="1"/>
          </p:cNvSpPr>
          <p:nvPr/>
        </p:nvSpPr>
        <p:spPr bwMode="auto">
          <a:xfrm>
            <a:off x="762000" y="4572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Wingdings 2" pitchFamily="2" charset="2"/>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Wingdings 2" pitchFamily="2" charset="2"/>
              <a:buChar char=""/>
              <a:defRPr>
                <a:solidFill>
                  <a:schemeClr val="tx1"/>
                </a:solidFill>
                <a:latin typeface="Calibri" panose="020F0502020204030204" pitchFamily="34" charset="0"/>
              </a:defRPr>
            </a:lvl2pPr>
            <a:lvl3pPr marL="857250" indent="-171450" defTabSz="685800">
              <a:lnSpc>
                <a:spcPct val="90000"/>
              </a:lnSpc>
              <a:spcBef>
                <a:spcPts val="375"/>
              </a:spcBef>
              <a:buFont typeface="Wingdings 2" pitchFamily="2" charset="2"/>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9pPr>
          </a:lstStyle>
          <a:p>
            <a:pPr>
              <a:spcBef>
                <a:spcPct val="0"/>
              </a:spcBef>
              <a:buFontTx/>
              <a:buNone/>
            </a:pPr>
            <a:endParaRPr lang="zh-CN" altLang="en-US" sz="4400" b="1">
              <a:latin typeface="Arial" panose="020B0604020202020204" pitchFamily="34" charset="0"/>
              <a:ea typeface="微软雅黑" panose="020B0503020204020204" pitchFamily="34" charset="-122"/>
            </a:endParaRPr>
          </a:p>
        </p:txBody>
      </p:sp>
      <p:sp>
        <p:nvSpPr>
          <p:cNvPr id="5" name="Title 4">
            <a:extLst>
              <a:ext uri="{FF2B5EF4-FFF2-40B4-BE49-F238E27FC236}">
                <a16:creationId xmlns:a16="http://schemas.microsoft.com/office/drawing/2014/main" id="{CA8D392B-B194-0F4F-9038-9BF30EDC6401}"/>
              </a:ext>
            </a:extLst>
          </p:cNvPr>
          <p:cNvSpPr>
            <a:spLocks noGrp="1"/>
          </p:cNvSpPr>
          <p:nvPr>
            <p:ph type="title"/>
          </p:nvPr>
        </p:nvSpPr>
        <p:spPr/>
        <p:txBody>
          <a:bodyPr/>
          <a:lstStyle/>
          <a:p>
            <a:r>
              <a:rPr lang="zh-CN" altLang="en-US" dirty="0"/>
              <a:t>拒绝独一真神的后果</a:t>
            </a:r>
            <a:endParaRPr lang="en-CN" dirty="0"/>
          </a:p>
        </p:txBody>
      </p:sp>
      <p:sp>
        <p:nvSpPr>
          <p:cNvPr id="23" name="矩形 4">
            <a:extLst>
              <a:ext uri="{FF2B5EF4-FFF2-40B4-BE49-F238E27FC236}">
                <a16:creationId xmlns:a16="http://schemas.microsoft.com/office/drawing/2014/main" id="{AE941859-1BDD-9B45-8173-20B558A2C3CF}"/>
              </a:ext>
            </a:extLst>
          </p:cNvPr>
          <p:cNvSpPr>
            <a:spLocks noChangeArrowheads="1"/>
          </p:cNvSpPr>
          <p:nvPr/>
        </p:nvSpPr>
        <p:spPr bwMode="auto">
          <a:xfrm>
            <a:off x="683556" y="4008728"/>
            <a:ext cx="7743825" cy="2420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4538"/>
              </a:lnSpc>
            </a:pPr>
            <a:r>
              <a:rPr lang="zh-CN" altLang="en-US" sz="3200" dirty="0">
                <a:latin typeface="微软雅黑" panose="020B0503020204020204" pitchFamily="34" charset="-122"/>
                <a:ea typeface="微软雅黑" panose="020B0503020204020204" pitchFamily="34" charset="-122"/>
              </a:rPr>
              <a:t>启示录 </a:t>
            </a:r>
            <a:r>
              <a:rPr lang="en-US" altLang="zh-CN" sz="3200" dirty="0">
                <a:latin typeface="微软雅黑" panose="020B0503020204020204" pitchFamily="34" charset="-122"/>
                <a:ea typeface="微软雅黑" panose="020B0503020204020204" pitchFamily="34" charset="-122"/>
              </a:rPr>
              <a:t>21:8</a:t>
            </a:r>
            <a:r>
              <a:rPr lang="zh-CN" altLang="en-US" sz="3200" dirty="0">
                <a:latin typeface="微软雅黑" panose="020B0503020204020204" pitchFamily="34" charset="-122"/>
                <a:ea typeface="微软雅黑" panose="020B0503020204020204" pitchFamily="34" charset="-122"/>
              </a:rPr>
              <a:t> 惟有胆怯的、不信的、可憎的、杀人的、淫乱的、行邪术的、拜偶像的，和一切说谎话的，他们的分就在烧著硫磺的火湖里；这是第二次的死。</a:t>
            </a:r>
          </a:p>
        </p:txBody>
      </p:sp>
      <p:pic>
        <p:nvPicPr>
          <p:cNvPr id="21" name="图片 9">
            <a:extLst>
              <a:ext uri="{FF2B5EF4-FFF2-40B4-BE49-F238E27FC236}">
                <a16:creationId xmlns:a16="http://schemas.microsoft.com/office/drawing/2014/main" id="{E0C3A1F7-499E-F248-8DC7-C13B9E5FD568}"/>
              </a:ext>
            </a:extLst>
          </p:cNvPr>
          <p:cNvPicPr>
            <a:picLocks noChangeAspect="1"/>
          </p:cNvPicPr>
          <p:nvPr/>
        </p:nvPicPr>
        <p:blipFill>
          <a:blip r:embed="rId4"/>
          <a:stretch>
            <a:fillRect/>
          </a:stretch>
        </p:blipFill>
        <p:spPr>
          <a:xfrm>
            <a:off x="3095072" y="1447852"/>
            <a:ext cx="3085199" cy="2447518"/>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20184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8AA0E-C06C-064E-937C-70FA4EA25998}"/>
              </a:ext>
            </a:extLst>
          </p:cNvPr>
          <p:cNvSpPr>
            <a:spLocks noGrp="1"/>
          </p:cNvSpPr>
          <p:nvPr>
            <p:ph type="title"/>
          </p:nvPr>
        </p:nvSpPr>
        <p:spPr/>
        <p:txBody>
          <a:bodyPr/>
          <a:lstStyle/>
          <a:p>
            <a:endParaRPr lang="en-CN"/>
          </a:p>
        </p:txBody>
      </p:sp>
      <p:pic>
        <p:nvPicPr>
          <p:cNvPr id="3" name="Picture 6">
            <a:extLst>
              <a:ext uri="{FF2B5EF4-FFF2-40B4-BE49-F238E27FC236}">
                <a16:creationId xmlns:a16="http://schemas.microsoft.com/office/drawing/2014/main" id="{CB9D2072-C3CD-AC49-BD0E-F3B9FF3151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39" y="-7556"/>
            <a:ext cx="9157139" cy="6865556"/>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119592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363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线连接符 20">
            <a:extLst>
              <a:ext uri="{FF2B5EF4-FFF2-40B4-BE49-F238E27FC236}">
                <a16:creationId xmlns:a16="http://schemas.microsoft.com/office/drawing/2014/main" id="{42BA9A9C-F56F-4945-8056-3C404559F0D6}"/>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5E60342D-CC69-8346-B8BE-EED5916A722E}"/>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1E06C443-89C4-DA48-A4F5-9B8AA13020E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4193904A-E355-6E41-B956-7F9839E88429}"/>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D1415349-6D4E-5445-B106-94D4F93AFEF2}"/>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6232C626-E954-9A4F-8B8D-0656282EFC57}"/>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4" name="Title 3">
            <a:extLst>
              <a:ext uri="{FF2B5EF4-FFF2-40B4-BE49-F238E27FC236}">
                <a16:creationId xmlns:a16="http://schemas.microsoft.com/office/drawing/2014/main" id="{D8696D4D-DD8D-564A-99B3-3114EF648F08}"/>
              </a:ext>
            </a:extLst>
          </p:cNvPr>
          <p:cNvSpPr>
            <a:spLocks noGrp="1"/>
          </p:cNvSpPr>
          <p:nvPr>
            <p:ph type="title"/>
          </p:nvPr>
        </p:nvSpPr>
        <p:spPr/>
        <p:txBody>
          <a:bodyPr/>
          <a:lstStyle/>
          <a:p>
            <a:r>
              <a:rPr lang="zh-CN" altLang="en-US" dirty="0"/>
              <a:t>启示圣经的神是创造者</a:t>
            </a:r>
            <a:endParaRPr lang="en-CN" dirty="0"/>
          </a:p>
        </p:txBody>
      </p:sp>
      <p:sp>
        <p:nvSpPr>
          <p:cNvPr id="20" name="Rectangle 2">
            <a:extLst>
              <a:ext uri="{FF2B5EF4-FFF2-40B4-BE49-F238E27FC236}">
                <a16:creationId xmlns:a16="http://schemas.microsoft.com/office/drawing/2014/main" id="{AF81AEE0-8434-6C46-B303-4F9BC5DF53B8}"/>
              </a:ext>
            </a:extLst>
          </p:cNvPr>
          <p:cNvSpPr>
            <a:spLocks noChangeArrowheads="1"/>
          </p:cNvSpPr>
          <p:nvPr/>
        </p:nvSpPr>
        <p:spPr bwMode="auto">
          <a:xfrm>
            <a:off x="609600" y="3048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Wingdings 2" pitchFamily="2" charset="2"/>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Wingdings 2" pitchFamily="2" charset="2"/>
              <a:buChar char=""/>
              <a:defRPr>
                <a:solidFill>
                  <a:schemeClr val="tx1"/>
                </a:solidFill>
                <a:latin typeface="Calibri" panose="020F0502020204030204" pitchFamily="34" charset="0"/>
              </a:defRPr>
            </a:lvl2pPr>
            <a:lvl3pPr marL="857250" indent="-171450" defTabSz="685800">
              <a:lnSpc>
                <a:spcPct val="90000"/>
              </a:lnSpc>
              <a:spcBef>
                <a:spcPts val="375"/>
              </a:spcBef>
              <a:buFont typeface="Wingdings 2" pitchFamily="2" charset="2"/>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9pPr>
          </a:lstStyle>
          <a:p>
            <a:pPr>
              <a:spcBef>
                <a:spcPct val="0"/>
              </a:spcBef>
              <a:buFontTx/>
              <a:buNone/>
            </a:pPr>
            <a:endParaRPr lang="zh-CN" altLang="en-US" sz="4400" b="1">
              <a:latin typeface="Arial" panose="020B0604020202020204" pitchFamily="34" charset="0"/>
              <a:ea typeface="微软雅黑" panose="020B0503020204020204" pitchFamily="34" charset="-122"/>
            </a:endParaRPr>
          </a:p>
        </p:txBody>
      </p:sp>
      <p:sp>
        <p:nvSpPr>
          <p:cNvPr id="21" name="矩形 4">
            <a:extLst>
              <a:ext uri="{FF2B5EF4-FFF2-40B4-BE49-F238E27FC236}">
                <a16:creationId xmlns:a16="http://schemas.microsoft.com/office/drawing/2014/main" id="{1F8D37E1-0879-B044-97EB-1A390DA89973}"/>
              </a:ext>
            </a:extLst>
          </p:cNvPr>
          <p:cNvSpPr>
            <a:spLocks noChangeArrowheads="1"/>
          </p:cNvSpPr>
          <p:nvPr/>
        </p:nvSpPr>
        <p:spPr bwMode="auto">
          <a:xfrm>
            <a:off x="861459" y="2635214"/>
            <a:ext cx="7743825" cy="356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4538"/>
              </a:lnSpc>
            </a:pPr>
            <a:r>
              <a:rPr lang="zh-CN" altLang="en-US" sz="3200" dirty="0">
                <a:latin typeface="微软雅黑" panose="020B0503020204020204" pitchFamily="34" charset="-122"/>
                <a:ea typeface="微软雅黑" panose="020B0503020204020204" pitchFamily="34" charset="-122"/>
              </a:rPr>
              <a:t>以赛亚书</a:t>
            </a:r>
            <a:r>
              <a:rPr lang="en-US" altLang="zh-CN" sz="3200" dirty="0">
                <a:latin typeface="微软雅黑" panose="020B0503020204020204" pitchFamily="34" charset="-122"/>
                <a:ea typeface="微软雅黑" panose="020B0503020204020204" pitchFamily="34" charset="-122"/>
              </a:rPr>
              <a:t>45:18</a:t>
            </a:r>
            <a:r>
              <a:rPr lang="zh-CN" altLang="en-US" sz="3200" dirty="0">
                <a:latin typeface="微软雅黑" panose="020B0503020204020204" pitchFamily="34" charset="-122"/>
                <a:ea typeface="微软雅黑" panose="020B0503020204020204" pitchFamily="34" charset="-122"/>
              </a:rPr>
              <a:t> 创造诸天的耶和华，制造成全大地的神，他创造坚定大地，并非使地荒凉，是要给人居住。他如此说：“我是耶和华，再没有别神！ </a:t>
            </a:r>
            <a:r>
              <a:rPr lang="en-US" altLang="zh-CN" sz="3200" dirty="0">
                <a:latin typeface="微软雅黑" panose="020B0503020204020204" pitchFamily="34" charset="-122"/>
                <a:ea typeface="微软雅黑" panose="020B0503020204020204" pitchFamily="34" charset="-122"/>
              </a:rPr>
              <a:t>“</a:t>
            </a:r>
            <a:endParaRPr lang="zh-CN" altLang="en-US" sz="3200" dirty="0">
              <a:latin typeface="微软雅黑" panose="020B0503020204020204" pitchFamily="34" charset="-122"/>
              <a:ea typeface="微软雅黑" panose="020B0503020204020204" pitchFamily="34" charset="-122"/>
            </a:endParaRPr>
          </a:p>
          <a:p>
            <a:pPr>
              <a:lnSpc>
                <a:spcPts val="4538"/>
              </a:lnSpc>
            </a:pPr>
            <a:endParaRPr lang="en-US" altLang="zh-CN" sz="3200" dirty="0">
              <a:latin typeface="微软雅黑" panose="020B0503020204020204" pitchFamily="34" charset="-122"/>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64875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92467-EB0D-824B-95FA-6CAA49EEAA08}"/>
              </a:ext>
            </a:extLst>
          </p:cNvPr>
          <p:cNvSpPr>
            <a:spLocks noGrp="1"/>
          </p:cNvSpPr>
          <p:nvPr>
            <p:ph type="title"/>
          </p:nvPr>
        </p:nvSpPr>
        <p:spPr>
          <a:xfrm>
            <a:off x="0" y="2047203"/>
            <a:ext cx="9144000" cy="1966546"/>
          </a:xfrm>
        </p:spPr>
        <p:txBody>
          <a:bodyPr>
            <a:noAutofit/>
          </a:bodyPr>
          <a:lstStyle/>
          <a:p>
            <a:pPr>
              <a:lnSpc>
                <a:spcPts val="4240"/>
              </a:lnSpc>
            </a:pPr>
            <a:r>
              <a:rPr lang="zh-CN" altLang="en-US" sz="3200" b="0" dirty="0"/>
              <a:t>怎么知道圣经就是对的呢？</a:t>
            </a:r>
            <a:br>
              <a:rPr lang="en-US" altLang="zh-CN" sz="3200" b="0" dirty="0"/>
            </a:br>
            <a:r>
              <a:rPr lang="zh-CN" altLang="en-US" sz="3200" b="0" dirty="0"/>
              <a:t>怎么知道圣经就是创造者的启示呢？</a:t>
            </a:r>
            <a:br>
              <a:rPr lang="en-US" altLang="zh-CN" sz="3200" b="0" dirty="0"/>
            </a:br>
            <a:r>
              <a:rPr lang="zh-CN" altLang="en-US" sz="3200" b="0" dirty="0"/>
              <a:t>怎么知道圣经的神就是创造宇宙的神？</a:t>
            </a:r>
            <a:r>
              <a:rPr lang="en-CN" sz="3200" b="0" dirty="0"/>
              <a:t> </a:t>
            </a:r>
            <a:br>
              <a:rPr lang="en-CN" sz="3200" b="0" dirty="0"/>
            </a:br>
            <a:endParaRPr lang="en-CN" sz="3200" b="0" dirty="0"/>
          </a:p>
        </p:txBody>
      </p:sp>
      <p:pic>
        <p:nvPicPr>
          <p:cNvPr id="4" name="图片 8">
            <a:extLst>
              <a:ext uri="{FF2B5EF4-FFF2-40B4-BE49-F238E27FC236}">
                <a16:creationId xmlns:a16="http://schemas.microsoft.com/office/drawing/2014/main" id="{3B00AC1C-951B-0449-ADDC-591B21882762}"/>
              </a:ext>
            </a:extLst>
          </p:cNvPr>
          <p:cNvPicPr>
            <a:picLocks noChangeAspect="1"/>
          </p:cNvPicPr>
          <p:nvPr/>
        </p:nvPicPr>
        <p:blipFill>
          <a:blip r:embed="rId3"/>
          <a:stretch>
            <a:fillRect/>
          </a:stretch>
        </p:blipFill>
        <p:spPr>
          <a:xfrm>
            <a:off x="2696173" y="4013749"/>
            <a:ext cx="3751654" cy="23807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72580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形状 3">
            <a:extLst>
              <a:ext uri="{FF2B5EF4-FFF2-40B4-BE49-F238E27FC236}">
                <a16:creationId xmlns:a16="http://schemas.microsoft.com/office/drawing/2014/main" id="{FD14DF56-2C1A-964B-A856-13490E8DE854}"/>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141F0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1</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15" name="矩形 16">
            <a:extLst>
              <a:ext uri="{FF2B5EF4-FFF2-40B4-BE49-F238E27FC236}">
                <a16:creationId xmlns:a16="http://schemas.microsoft.com/office/drawing/2014/main" id="{FF61FBC9-2C70-B041-BFA9-A3521BC86480}"/>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6" name="矩形 4">
            <a:extLst>
              <a:ext uri="{FF2B5EF4-FFF2-40B4-BE49-F238E27FC236}">
                <a16:creationId xmlns:a16="http://schemas.microsoft.com/office/drawing/2014/main" id="{0601380B-A42D-7140-8E65-F6C6F703889B}"/>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第一：</a:t>
            </a:r>
            <a:r>
              <a:rPr lang="zh-CN" altLang="en-US" sz="3200" b="1" dirty="0">
                <a:latin typeface="Microsoft YaHei" panose="020B0503020204020204" pitchFamily="34" charset="-122"/>
                <a:ea typeface="Microsoft YaHei" panose="020B0503020204020204" pitchFamily="34" charset="-122"/>
                <a:cs typeface="Arial" panose="020B0604020202020204" pitchFamily="34" charset="0"/>
              </a:rPr>
              <a:t>自然界</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证实了存在一位超自然的、非物质的、全能的创造者</a:t>
            </a:r>
          </a:p>
        </p:txBody>
      </p:sp>
      <p:sp>
        <p:nvSpPr>
          <p:cNvPr id="17" name="任意形状 8">
            <a:extLst>
              <a:ext uri="{FF2B5EF4-FFF2-40B4-BE49-F238E27FC236}">
                <a16:creationId xmlns:a16="http://schemas.microsoft.com/office/drawing/2014/main" id="{73B24B90-0E15-7C44-8BFF-C25DC1EECCF2}"/>
              </a:ext>
            </a:extLst>
          </p:cNvPr>
          <p:cNvSpPr/>
          <p:nvPr/>
        </p:nvSpPr>
        <p:spPr>
          <a:xfrm>
            <a:off x="3390236"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141F0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2</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18" name="矩形 9">
            <a:extLst>
              <a:ext uri="{FF2B5EF4-FFF2-40B4-BE49-F238E27FC236}">
                <a16:creationId xmlns:a16="http://schemas.microsoft.com/office/drawing/2014/main" id="{AFEA585E-9E10-6043-A28E-93C4195662DE}"/>
              </a:ext>
            </a:extLst>
          </p:cNvPr>
          <p:cNvSpPr/>
          <p:nvPr/>
        </p:nvSpPr>
        <p:spPr>
          <a:xfrm>
            <a:off x="3100868"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9" name="矩形 4">
            <a:extLst>
              <a:ext uri="{FF2B5EF4-FFF2-40B4-BE49-F238E27FC236}">
                <a16:creationId xmlns:a16="http://schemas.microsoft.com/office/drawing/2014/main" id="{F4913C05-8C63-E648-AF8E-D00423029367}"/>
              </a:ext>
            </a:extLst>
          </p:cNvPr>
          <p:cNvSpPr>
            <a:spLocks noChangeArrowheads="1"/>
          </p:cNvSpPr>
          <p:nvPr/>
        </p:nvSpPr>
        <p:spPr bwMode="auto">
          <a:xfrm>
            <a:off x="3147169" y="3278442"/>
            <a:ext cx="2736850" cy="2887408"/>
          </a:xfrm>
          <a:prstGeom prst="rect">
            <a:avLst/>
          </a:prstGeom>
          <a:noFill/>
          <a:ln>
            <a:noFill/>
          </a:ln>
        </p:spPr>
        <p:txBody>
          <a:bodyPr anchor="t"/>
          <a:lstStyle/>
          <a:p>
            <a:pPr eaLnBrk="0" hangingPunct="0">
              <a:lnSpc>
                <a:spcPts val="3860"/>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第二：</a:t>
            </a:r>
            <a:r>
              <a:rPr lang="zh-CN" altLang="en-US" sz="3200" b="1" dirty="0">
                <a:latin typeface="Microsoft YaHei" panose="020B0503020204020204" pitchFamily="34" charset="-122"/>
                <a:ea typeface="Microsoft YaHei" panose="020B0503020204020204" pitchFamily="34" charset="-122"/>
                <a:cs typeface="Arial" panose="020B0604020202020204" pitchFamily="34" charset="0"/>
              </a:rPr>
              <a:t>历史学与考古学</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证明圣经的记载是准确的</a:t>
            </a:r>
          </a:p>
        </p:txBody>
      </p:sp>
      <p:sp>
        <p:nvSpPr>
          <p:cNvPr id="20" name="任意形状 12">
            <a:extLst>
              <a:ext uri="{FF2B5EF4-FFF2-40B4-BE49-F238E27FC236}">
                <a16:creationId xmlns:a16="http://schemas.microsoft.com/office/drawing/2014/main" id="{90447C9C-0092-7B42-B293-51F8B41858AC}"/>
              </a:ext>
            </a:extLst>
          </p:cNvPr>
          <p:cNvSpPr/>
          <p:nvPr/>
        </p:nvSpPr>
        <p:spPr>
          <a:xfrm>
            <a:off x="6318631"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141F0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3</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21" name="矩形 13">
            <a:extLst>
              <a:ext uri="{FF2B5EF4-FFF2-40B4-BE49-F238E27FC236}">
                <a16:creationId xmlns:a16="http://schemas.microsoft.com/office/drawing/2014/main" id="{26F28F1E-4745-294A-A776-953F178F8E87}"/>
              </a:ext>
            </a:extLst>
          </p:cNvPr>
          <p:cNvSpPr/>
          <p:nvPr/>
        </p:nvSpPr>
        <p:spPr>
          <a:xfrm>
            <a:off x="6029263"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22" name="矩形 4">
            <a:extLst>
              <a:ext uri="{FF2B5EF4-FFF2-40B4-BE49-F238E27FC236}">
                <a16:creationId xmlns:a16="http://schemas.microsoft.com/office/drawing/2014/main" id="{E0E83F0D-4223-384D-911F-DDE27DBCA36B}"/>
              </a:ext>
            </a:extLst>
          </p:cNvPr>
          <p:cNvSpPr>
            <a:spLocks noChangeArrowheads="1"/>
          </p:cNvSpPr>
          <p:nvPr/>
        </p:nvSpPr>
        <p:spPr bwMode="auto">
          <a:xfrm>
            <a:off x="6075564" y="3278442"/>
            <a:ext cx="2736850" cy="3249680"/>
          </a:xfrm>
          <a:prstGeom prst="rect">
            <a:avLst/>
          </a:prstGeom>
          <a:noFill/>
          <a:ln>
            <a:noFill/>
          </a:ln>
        </p:spPr>
        <p:txBody>
          <a:bodyPr anchor="t"/>
          <a:lstStyle/>
          <a:p>
            <a:pPr eaLnBrk="0" hangingPunct="0">
              <a:lnSpc>
                <a:spcPts val="3860"/>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第三：圣经中记载的很多</a:t>
            </a:r>
            <a:r>
              <a:rPr lang="zh-CN" altLang="en-US" sz="3200" b="1" dirty="0">
                <a:latin typeface="Microsoft YaHei" panose="020B0503020204020204" pitchFamily="34" charset="-122"/>
                <a:ea typeface="Microsoft YaHei" panose="020B0503020204020204" pitchFamily="34" charset="-122"/>
                <a:cs typeface="Arial" panose="020B0604020202020204" pitchFamily="34" charset="0"/>
              </a:rPr>
              <a:t>预言</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在过了很久以后都应验了这证明圣经是神的启示</a:t>
            </a:r>
          </a:p>
        </p:txBody>
      </p:sp>
      <p:sp>
        <p:nvSpPr>
          <p:cNvPr id="2" name="标题 1">
            <a:extLst>
              <a:ext uri="{FF2B5EF4-FFF2-40B4-BE49-F238E27FC236}">
                <a16:creationId xmlns:a16="http://schemas.microsoft.com/office/drawing/2014/main" id="{2EDE6E87-DF75-9449-97D4-652FE8BE69FE}"/>
              </a:ext>
            </a:extLst>
          </p:cNvPr>
          <p:cNvSpPr>
            <a:spLocks noGrp="1"/>
          </p:cNvSpPr>
          <p:nvPr>
            <p:ph type="title"/>
          </p:nvPr>
        </p:nvSpPr>
        <p:spPr/>
        <p:txBody>
          <a:bodyPr/>
          <a:lstStyle/>
          <a:p>
            <a:pPr>
              <a:defRPr/>
            </a:pPr>
            <a:r>
              <a:rPr lang="zh-CN" altLang="en-US" dirty="0"/>
              <a:t>证实圣经是真理的三个步骤：</a:t>
            </a:r>
          </a:p>
        </p:txBody>
      </p:sp>
    </p:spTree>
    <p:extLst>
      <p:ext uri="{BB962C8B-B14F-4D97-AF65-F5344CB8AC3E}">
        <p14:creationId xmlns:p14="http://schemas.microsoft.com/office/powerpoint/2010/main" val="160476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1000"/>
                                  </p:stCondLst>
                                  <p:childTnLst>
                                    <p:set>
                                      <p:cBhvr>
                                        <p:cTn id="13" dur="1" fill="hold">
                                          <p:stCondLst>
                                            <p:cond delay="0"/>
                                          </p:stCondLst>
                                        </p:cTn>
                                        <p:tgtEl>
                                          <p:spTgt spid="17"/>
                                        </p:tgtEl>
                                        <p:attrNameLst>
                                          <p:attrName>style.visibility</p:attrName>
                                        </p:attrNameLst>
                                      </p:cBhvr>
                                      <p:to>
                                        <p:strVal val="visible"/>
                                      </p:to>
                                    </p:set>
                                  </p:childTnLst>
                                </p:cTn>
                              </p:par>
                              <p:par>
                                <p:cTn id="14" presetID="1" presetClass="entr" presetSubtype="0" fill="hold" grpId="0" nodeType="withEffect">
                                  <p:stCondLst>
                                    <p:cond delay="1000"/>
                                  </p:stCondLst>
                                  <p:childTnLst>
                                    <p:set>
                                      <p:cBhvr>
                                        <p:cTn id="15" dur="1" fill="hold">
                                          <p:stCondLst>
                                            <p:cond delay="0"/>
                                          </p:stCondLst>
                                        </p:cTn>
                                        <p:tgtEl>
                                          <p:spTgt spid="18"/>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19"/>
                                        </p:tgtEl>
                                        <p:attrNameLst>
                                          <p:attrName>style.visibility</p:attrName>
                                        </p:attrNameLst>
                                      </p:cBhvr>
                                      <p:to>
                                        <p:strVal val="visible"/>
                                      </p:to>
                                    </p:set>
                                  </p:childTnLst>
                                </p:cTn>
                              </p:par>
                            </p:childTnLst>
                          </p:cTn>
                        </p:par>
                        <p:par>
                          <p:cTn id="18" fill="hold">
                            <p:stCondLst>
                              <p:cond delay="1500"/>
                            </p:stCondLst>
                            <p:childTnLst>
                              <p:par>
                                <p:cTn id="19" presetID="1" presetClass="entr" presetSubtype="0" fill="hold" grpId="0" nodeType="afterEffect">
                                  <p:stCondLst>
                                    <p:cond delay="200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200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200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P spid="17" grpId="0" animBg="1"/>
      <p:bldP spid="18" grpId="0" animBg="1"/>
      <p:bldP spid="19" grpId="0"/>
      <p:bldP spid="20" grpId="0" animBg="1"/>
      <p:bldP spid="21" grpId="0" animBg="1"/>
      <p:bldP spid="22" grpId="0"/>
    </p:bld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37773</TotalTime>
  <Words>10155</Words>
  <Application>Microsoft Office PowerPoint</Application>
  <PresentationFormat>On-screen Show (4:3)</PresentationFormat>
  <Paragraphs>742</Paragraphs>
  <Slides>69</Slides>
  <Notes>68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69</vt:i4>
      </vt:variant>
    </vt:vector>
  </HeadingPairs>
  <TitlesOfParts>
    <vt:vector size="78" baseType="lpstr">
      <vt:lpstr>微软雅黑</vt:lpstr>
      <vt:lpstr>Wingdings 2</vt:lpstr>
      <vt:lpstr>Calibri Light</vt:lpstr>
      <vt:lpstr>微软雅黑</vt:lpstr>
      <vt:lpstr>Times New Roman</vt:lpstr>
      <vt:lpstr>Calibri</vt:lpstr>
      <vt:lpstr>宋体</vt:lpstr>
      <vt:lpstr>Arial</vt:lpstr>
      <vt:lpstr>HDOfficeLightV0</vt:lpstr>
      <vt:lpstr>PowerPoint Presentation</vt:lpstr>
      <vt:lpstr>您的快递到了！</vt:lpstr>
      <vt:lpstr>PowerPoint Presentation</vt:lpstr>
      <vt:lpstr>PowerPoint Presentation</vt:lpstr>
      <vt:lpstr>这位创造者是谁？</vt:lpstr>
      <vt:lpstr>圣经中的神是创造者</vt:lpstr>
      <vt:lpstr>启示圣经的神是创造者</vt:lpstr>
      <vt:lpstr>怎么知道圣经就是对的呢？ 怎么知道圣经就是创造者的启示呢？ 怎么知道圣经的神就是创造宇宙的神？  </vt:lpstr>
      <vt:lpstr>证实圣经是真理的三个步骤：</vt:lpstr>
      <vt:lpstr>PowerPoint Presentation</vt:lpstr>
      <vt:lpstr>PowerPoint Presentation</vt:lpstr>
      <vt:lpstr>PowerPoint Presentation</vt:lpstr>
      <vt:lpstr>PowerPoint Presentation</vt:lpstr>
      <vt:lpstr>PowerPoint Presentation</vt:lpstr>
      <vt:lpstr>考古证据</vt:lpstr>
      <vt:lpstr>历史文献</vt:lpstr>
      <vt:lpstr>PowerPoint Presentation</vt:lpstr>
      <vt:lpstr>耶利哥古城复原图和遗迹</vt:lpstr>
      <vt:lpstr>PowerPoint Presentation</vt:lpstr>
      <vt:lpstr>PowerPoint Presentation</vt:lpstr>
      <vt:lpstr>第二步： 历史性和考古学</vt:lpstr>
      <vt:lpstr>PowerPoint Presentation</vt:lpstr>
      <vt:lpstr>预言</vt:lpstr>
      <vt:lpstr>耶和华用预言挑战假神 </vt:lpstr>
      <vt:lpstr>耶稣强调预言的作用 </vt:lpstr>
      <vt:lpstr>为什么预言 可以证明圣经中的神是真神？ </vt:lpstr>
      <vt:lpstr>人没有能力掌控未来 </vt:lpstr>
      <vt:lpstr>人没有能力掌控未来 </vt:lpstr>
      <vt:lpstr>PowerPoint Presentation</vt:lpstr>
      <vt:lpstr>PowerPoint Presentation</vt:lpstr>
      <vt:lpstr>任务一：阅读材料</vt:lpstr>
      <vt:lpstr>任务一 ：完成习题一</vt:lpstr>
      <vt:lpstr>任务一 ：完成习题二</vt:lpstr>
      <vt:lpstr>PowerPoint Presentation</vt:lpstr>
      <vt:lpstr>占卜和圣经的预言不同</vt:lpstr>
      <vt:lpstr>归纳：证实圣经是真理的三个步骤</vt:lpstr>
      <vt:lpstr>圣经说耶和华是独一的真神</vt:lpstr>
      <vt:lpstr>圣经说耶和华是独一的真神</vt:lpstr>
      <vt:lpstr>基督教是排他和自私的吗？</vt:lpstr>
      <vt:lpstr>PowerPoint Presentation</vt:lpstr>
      <vt:lpstr>判断题</vt:lpstr>
      <vt:lpstr>客观事实不容忽略或更改</vt:lpstr>
      <vt:lpstr>客观事实绝大部分具有排他性</vt:lpstr>
      <vt:lpstr>真实与虚假不能兼容</vt:lpstr>
      <vt:lpstr>不能否认的关系 </vt:lpstr>
      <vt:lpstr>掩耳盗铃</vt:lpstr>
      <vt:lpstr>忽略交通规则的后果</vt:lpstr>
      <vt:lpstr>忽略客观真理的后果</vt:lpstr>
      <vt:lpstr>所有宗教都殊途同归吗？</vt:lpstr>
      <vt:lpstr>任务二：分组讨论各宗教的差异</vt:lpstr>
      <vt:lpstr>各宗教的巨大差异 </vt:lpstr>
      <vt:lpstr>各宗教的巨大差异 </vt:lpstr>
      <vt:lpstr>各宗教的巨大差异 </vt:lpstr>
      <vt:lpstr>各宗教的巨大差异 </vt:lpstr>
      <vt:lpstr>各宗教的巨大差异 </vt:lpstr>
      <vt:lpstr>各宗教的巨大差异 </vt:lpstr>
      <vt:lpstr>各宗教的巨大差异 </vt:lpstr>
      <vt:lpstr>客观证据指向真神</vt:lpstr>
      <vt:lpstr>PowerPoint Presentation</vt:lpstr>
      <vt:lpstr>任务三：关键词提示</vt:lpstr>
      <vt:lpstr>PowerPoint Presentation</vt:lpstr>
      <vt:lpstr>PowerPoint Presentation</vt:lpstr>
      <vt:lpstr>只有一种得救的方法</vt:lpstr>
      <vt:lpstr>拒绝独一真神的后果</vt:lpstr>
      <vt:lpstr>拒绝客观真理的后果</vt:lpstr>
      <vt:lpstr>拒绝客观真理的后果</vt:lpstr>
      <vt:lpstr>拒绝独一真神的后果</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前言</dc:title>
  <dc:creator>Yi Hao</dc:creator>
  <cp:lastModifiedBy>Issac.vc Adams</cp:lastModifiedBy>
  <cp:revision>895</cp:revision>
  <dcterms:created xsi:type="dcterms:W3CDTF">2020-12-03T10:25:54Z</dcterms:created>
  <dcterms:modified xsi:type="dcterms:W3CDTF">2022-04-11T07:58:08Z</dcterms:modified>
</cp:coreProperties>
</file>